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0bf20653c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e7ae653944d7b"/>
  </p:sldMasterIdLst>
  <p:sldIdLst>
    <p:sldId xmlns:r="http://schemas.openxmlformats.org/officeDocument/2006/relationships" id="256" r:id="R8a0a9f92f3b943fc"/>
    <p:sldId xmlns:r="http://schemas.openxmlformats.org/officeDocument/2006/relationships" id="257" r:id="Rc83423276cf84800"/>
    <p:sldId xmlns:r="http://schemas.openxmlformats.org/officeDocument/2006/relationships" id="258" r:id="R9ecc5998b0ba428a"/>
    <p:sldId xmlns:r="http://schemas.openxmlformats.org/officeDocument/2006/relationships" id="259" r:id="R340b63910d2c4f82"/>
    <p:sldId xmlns:r="http://schemas.openxmlformats.org/officeDocument/2006/relationships" id="260" r:id="R7ee59981d6674aae"/>
    <p:sldId xmlns:r="http://schemas.openxmlformats.org/officeDocument/2006/relationships" id="261" r:id="R9da55018b6b543b7"/>
    <p:sldId xmlns:r="http://schemas.openxmlformats.org/officeDocument/2006/relationships" id="262" r:id="R2359d0b5e6c3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e7ae653944d7b" /><Relationship Type="http://schemas.openxmlformats.org/officeDocument/2006/relationships/slide" Target="/ppt/slides/slide1.xml" Id="R8a0a9f92f3b943fc" /><Relationship Type="http://schemas.openxmlformats.org/officeDocument/2006/relationships/slide" Target="/ppt/slides/slide2.xml" Id="Rc83423276cf84800" /><Relationship Type="http://schemas.openxmlformats.org/officeDocument/2006/relationships/slide" Target="/ppt/slides/slide3.xml" Id="R9ecc5998b0ba428a" /><Relationship Type="http://schemas.openxmlformats.org/officeDocument/2006/relationships/slide" Target="/ppt/slides/slide4.xml" Id="R340b63910d2c4f82" /><Relationship Type="http://schemas.openxmlformats.org/officeDocument/2006/relationships/slide" Target="/ppt/slides/slide5.xml" Id="R7ee59981d6674aae" /><Relationship Type="http://schemas.openxmlformats.org/officeDocument/2006/relationships/slide" Target="/ppt/slides/slide6.xml" Id="R9da55018b6b543b7" /><Relationship Type="http://schemas.openxmlformats.org/officeDocument/2006/relationships/slide" Target="/ppt/slides/slide7.xml" Id="R2359d0b5e6c3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c609f7a81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66f10753e4aac" /><Relationship Type="http://schemas.openxmlformats.org/officeDocument/2006/relationships/theme" Target="/ppt/slideMasters/theme/theme1.xml" Id="R9406500afe8f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66f10753e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b1d569eba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4735085b24f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b533dfe6745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a0dafeeb6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f7729953b41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793d86b3b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de1100019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930 546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ESPEN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Enoks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922 064 709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HOLDING AS</a:t>
            </a:r>
          </a:p>
        </p:txBody>
      </p:sp>
    </p:spTree>
  </p:cSld>
  <p:clrMapOvr>
    <a:masterClrMapping xmlns:a="http://schemas.openxmlformats.org/drawingml/2006/main"/>
  </p:clrMapOvr>
</p:sld>
</file>