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c1e28303ca4d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d3c3acf4d145c6"/>
  </p:sldMasterIdLst>
  <p:sldIdLst>
    <p:sldId xmlns:r="http://schemas.openxmlformats.org/officeDocument/2006/relationships" id="256" r:id="R5aaedb5c9b8c4915"/>
    <p:sldId xmlns:r="http://schemas.openxmlformats.org/officeDocument/2006/relationships" id="257" r:id="R9544dd75085440ef"/>
    <p:sldId xmlns:r="http://schemas.openxmlformats.org/officeDocument/2006/relationships" id="258" r:id="Rb6541175cd754999"/>
    <p:sldId xmlns:r="http://schemas.openxmlformats.org/officeDocument/2006/relationships" id="259" r:id="Rcc2e4bc91c5a4657"/>
    <p:sldId xmlns:r="http://schemas.openxmlformats.org/officeDocument/2006/relationships" id="260" r:id="R88ba061a4b4c4197"/>
    <p:sldId xmlns:r="http://schemas.openxmlformats.org/officeDocument/2006/relationships" id="261" r:id="Rb64a811c95e64f7b"/>
    <p:sldId xmlns:r="http://schemas.openxmlformats.org/officeDocument/2006/relationships" id="262" r:id="Rd98fa88964cc4a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d3c3acf4d145c6" /><Relationship Type="http://schemas.openxmlformats.org/officeDocument/2006/relationships/slide" Target="/ppt/slides/slide1.xml" Id="R5aaedb5c9b8c4915" /><Relationship Type="http://schemas.openxmlformats.org/officeDocument/2006/relationships/slide" Target="/ppt/slides/slide2.xml" Id="R9544dd75085440ef" /><Relationship Type="http://schemas.openxmlformats.org/officeDocument/2006/relationships/slide" Target="/ppt/slides/slide3.xml" Id="Rb6541175cd754999" /><Relationship Type="http://schemas.openxmlformats.org/officeDocument/2006/relationships/slide" Target="/ppt/slides/slide4.xml" Id="Rcc2e4bc91c5a4657" /><Relationship Type="http://schemas.openxmlformats.org/officeDocument/2006/relationships/slide" Target="/ppt/slides/slide5.xml" Id="R88ba061a4b4c4197" /><Relationship Type="http://schemas.openxmlformats.org/officeDocument/2006/relationships/slide" Target="/ppt/slides/slide6.xml" Id="Rb64a811c95e64f7b" /><Relationship Type="http://schemas.openxmlformats.org/officeDocument/2006/relationships/slide" Target="/ppt/slides/slide7.xml" Id="Rd98fa88964cc4a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e914eacdf04d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91bc01fb94211" /><Relationship Type="http://schemas.openxmlformats.org/officeDocument/2006/relationships/theme" Target="/ppt/slideMasters/theme/theme1.xml" Id="R4e0fe87856a94d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d91bc01fb942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b4aa8636c47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d79f7405d40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4e28f60da41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9239f140a4d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97c6f0b7f41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53e4d46124e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18f982cdd44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ROMA INVEST AS ble etablert [år] og holder til i Orkanger.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−2 269 484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969 288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9 030 674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VOLDEN MARIT SKJETNE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VOLDEN ROLF BJARNE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Marit Skjetne, Utsikten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7300 Orkanger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922 070 113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