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0eaf10c9474b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75bcc686054211"/>
  </p:sldMasterIdLst>
  <p:sldIdLst>
    <p:sldId xmlns:r="http://schemas.openxmlformats.org/officeDocument/2006/relationships" id="256" r:id="Rd55205f6b75941ee"/>
    <p:sldId xmlns:r="http://schemas.openxmlformats.org/officeDocument/2006/relationships" id="257" r:id="R8dcb9dacbe6e42f9"/>
    <p:sldId xmlns:r="http://schemas.openxmlformats.org/officeDocument/2006/relationships" id="258" r:id="R9c9e63d427c94c42"/>
    <p:sldId xmlns:r="http://schemas.openxmlformats.org/officeDocument/2006/relationships" id="259" r:id="R571705ec2b9f49b5"/>
    <p:sldId xmlns:r="http://schemas.openxmlformats.org/officeDocument/2006/relationships" id="260" r:id="Rcd9e204d18214c6d"/>
    <p:sldId xmlns:r="http://schemas.openxmlformats.org/officeDocument/2006/relationships" id="261" r:id="Ra33c8a3b53614496"/>
    <p:sldId xmlns:r="http://schemas.openxmlformats.org/officeDocument/2006/relationships" id="262" r:id="Rea5f60d43a3f47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75bcc686054211" /><Relationship Type="http://schemas.openxmlformats.org/officeDocument/2006/relationships/slide" Target="/ppt/slides/slide1.xml" Id="Rd55205f6b75941ee" /><Relationship Type="http://schemas.openxmlformats.org/officeDocument/2006/relationships/slide" Target="/ppt/slides/slide2.xml" Id="R8dcb9dacbe6e42f9" /><Relationship Type="http://schemas.openxmlformats.org/officeDocument/2006/relationships/slide" Target="/ppt/slides/slide3.xml" Id="R9c9e63d427c94c42" /><Relationship Type="http://schemas.openxmlformats.org/officeDocument/2006/relationships/slide" Target="/ppt/slides/slide4.xml" Id="R571705ec2b9f49b5" /><Relationship Type="http://schemas.openxmlformats.org/officeDocument/2006/relationships/slide" Target="/ppt/slides/slide5.xml" Id="Rcd9e204d18214c6d" /><Relationship Type="http://schemas.openxmlformats.org/officeDocument/2006/relationships/slide" Target="/ppt/slides/slide6.xml" Id="Ra33c8a3b53614496" /><Relationship Type="http://schemas.openxmlformats.org/officeDocument/2006/relationships/slide" Target="/ppt/slides/slide7.xml" Id="Rea5f60d43a3f47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d4dba7a75949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76256990be4f12" /><Relationship Type="http://schemas.openxmlformats.org/officeDocument/2006/relationships/theme" Target="/ppt/slideMasters/theme/theme1.xml" Id="R948cbd52553844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76256990be4f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0c99e1e0c4d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06df50d55545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e840e350341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7d301be90244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d287d18fb46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565d3325b42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fa66f9bce47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PGA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PGA HOLDING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806 113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1 936 868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2 813 545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PÅL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9515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922 084 521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