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efe44088ef4f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864a7347641aa"/>
  </p:sldMasterIdLst>
  <p:sldIdLst>
    <p:sldId xmlns:r="http://schemas.openxmlformats.org/officeDocument/2006/relationships" id="256" r:id="Re9f55601276b42be"/>
    <p:sldId xmlns:r="http://schemas.openxmlformats.org/officeDocument/2006/relationships" id="257" r:id="R326b159cb69e4c13"/>
    <p:sldId xmlns:r="http://schemas.openxmlformats.org/officeDocument/2006/relationships" id="258" r:id="R2f9e0b958ab2401a"/>
    <p:sldId xmlns:r="http://schemas.openxmlformats.org/officeDocument/2006/relationships" id="259" r:id="Rcf82db1dd9d7495a"/>
    <p:sldId xmlns:r="http://schemas.openxmlformats.org/officeDocument/2006/relationships" id="260" r:id="Rc492fc6977c84b96"/>
    <p:sldId xmlns:r="http://schemas.openxmlformats.org/officeDocument/2006/relationships" id="261" r:id="Rb61ffe4f595745da"/>
    <p:sldId xmlns:r="http://schemas.openxmlformats.org/officeDocument/2006/relationships" id="262" r:id="Rbb2c25808cd24e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864a7347641aa" /><Relationship Type="http://schemas.openxmlformats.org/officeDocument/2006/relationships/slide" Target="/ppt/slides/slide1.xml" Id="Re9f55601276b42be" /><Relationship Type="http://schemas.openxmlformats.org/officeDocument/2006/relationships/slide" Target="/ppt/slides/slide2.xml" Id="R326b159cb69e4c13" /><Relationship Type="http://schemas.openxmlformats.org/officeDocument/2006/relationships/slide" Target="/ppt/slides/slide3.xml" Id="R2f9e0b958ab2401a" /><Relationship Type="http://schemas.openxmlformats.org/officeDocument/2006/relationships/slide" Target="/ppt/slides/slide4.xml" Id="Rcf82db1dd9d7495a" /><Relationship Type="http://schemas.openxmlformats.org/officeDocument/2006/relationships/slide" Target="/ppt/slides/slide5.xml" Id="Rc492fc6977c84b96" /><Relationship Type="http://schemas.openxmlformats.org/officeDocument/2006/relationships/slide" Target="/ppt/slides/slide6.xml" Id="Rb61ffe4f595745da" /><Relationship Type="http://schemas.openxmlformats.org/officeDocument/2006/relationships/slide" Target="/ppt/slides/slide7.xml" Id="Rbb2c25808cd24e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b224c102e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14ff9a4ea4f84" /><Relationship Type="http://schemas.openxmlformats.org/officeDocument/2006/relationships/theme" Target="/ppt/slideMasters/theme/theme1.xml" Id="Rbfbbbb363d6c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14ff9a4ea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ea98b48248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1892f3c63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43e396b7a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377a3e774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53ecd89a941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8d5effa2043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774a6f214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PGA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2 813 545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GUNNAR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