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9d91a983b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e04897d914658"/>
  </p:sldMasterIdLst>
  <p:sldIdLst>
    <p:sldId xmlns:r="http://schemas.openxmlformats.org/officeDocument/2006/relationships" id="256" r:id="R4bb3a2e55a4c4424"/>
    <p:sldId xmlns:r="http://schemas.openxmlformats.org/officeDocument/2006/relationships" id="257" r:id="Rb33e7d06541b4504"/>
    <p:sldId xmlns:r="http://schemas.openxmlformats.org/officeDocument/2006/relationships" id="258" r:id="Rba131cb14492408c"/>
    <p:sldId xmlns:r="http://schemas.openxmlformats.org/officeDocument/2006/relationships" id="259" r:id="R1e2213dd2b334f3e"/>
    <p:sldId xmlns:r="http://schemas.openxmlformats.org/officeDocument/2006/relationships" id="260" r:id="R258337556a43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e04897d914658" /><Relationship Type="http://schemas.openxmlformats.org/officeDocument/2006/relationships/slide" Target="/ppt/slides/slide1.xml" Id="R4bb3a2e55a4c4424" /><Relationship Type="http://schemas.openxmlformats.org/officeDocument/2006/relationships/slide" Target="/ppt/slides/slide2.xml" Id="Rb33e7d06541b4504" /><Relationship Type="http://schemas.openxmlformats.org/officeDocument/2006/relationships/slide" Target="/ppt/slides/slide3.xml" Id="Rba131cb14492408c" /><Relationship Type="http://schemas.openxmlformats.org/officeDocument/2006/relationships/slide" Target="/ppt/slides/slide4.xml" Id="R1e2213dd2b334f3e" /><Relationship Type="http://schemas.openxmlformats.org/officeDocument/2006/relationships/slide" Target="/ppt/slides/slide5.xml" Id="R258337556a43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2c3fdde564a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00b204eb049ec" /><Relationship Type="http://schemas.openxmlformats.org/officeDocument/2006/relationships/theme" Target="/ppt/slideMasters/theme/theme1.xml" Id="Rdbbb4c3c70de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00b204eb0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f03ddd149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7d37b8bdc48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77cb35ad3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169451e1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74929680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