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c2184a6439e4f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e77093c1ded4304"/>
  </p:sldMasterIdLst>
  <p:sldIdLst>
    <p:sldId xmlns:r="http://schemas.openxmlformats.org/officeDocument/2006/relationships" id="256" r:id="Rc678458fbb924aab"/>
    <p:sldId xmlns:r="http://schemas.openxmlformats.org/officeDocument/2006/relationships" id="257" r:id="Rbdf9ede155d74142"/>
    <p:sldId xmlns:r="http://schemas.openxmlformats.org/officeDocument/2006/relationships" id="258" r:id="Rba7dff8922254cfd"/>
    <p:sldId xmlns:r="http://schemas.openxmlformats.org/officeDocument/2006/relationships" id="259" r:id="R8d310954730b46ef"/>
    <p:sldId xmlns:r="http://schemas.openxmlformats.org/officeDocument/2006/relationships" id="260" r:id="R479b12021e8d4a6f"/>
    <p:sldId xmlns:r="http://schemas.openxmlformats.org/officeDocument/2006/relationships" id="261" r:id="R7d3a24613926455e"/>
    <p:sldId xmlns:r="http://schemas.openxmlformats.org/officeDocument/2006/relationships" id="262" r:id="R0dd0854538b040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77093c1ded4304" /><Relationship Type="http://schemas.openxmlformats.org/officeDocument/2006/relationships/slide" Target="/ppt/slides/slide1.xml" Id="Rc678458fbb924aab" /><Relationship Type="http://schemas.openxmlformats.org/officeDocument/2006/relationships/slide" Target="/ppt/slides/slide2.xml" Id="Rbdf9ede155d74142" /><Relationship Type="http://schemas.openxmlformats.org/officeDocument/2006/relationships/slide" Target="/ppt/slides/slide3.xml" Id="Rba7dff8922254cfd" /><Relationship Type="http://schemas.openxmlformats.org/officeDocument/2006/relationships/slide" Target="/ppt/slides/slide4.xml" Id="R8d310954730b46ef" /><Relationship Type="http://schemas.openxmlformats.org/officeDocument/2006/relationships/slide" Target="/ppt/slides/slide5.xml" Id="R479b12021e8d4a6f" /><Relationship Type="http://schemas.openxmlformats.org/officeDocument/2006/relationships/slide" Target="/ppt/slides/slide6.xml" Id="R7d3a24613926455e" /><Relationship Type="http://schemas.openxmlformats.org/officeDocument/2006/relationships/slide" Target="/ppt/slides/slide7.xml" Id="R0dd0854538b040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56f2dafd974a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307d6a4e34e45e8" /><Relationship Type="http://schemas.openxmlformats.org/officeDocument/2006/relationships/theme" Target="/ppt/slideMasters/theme/theme1.xml" Id="Raf55ca94232f4c1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307d6a4e34e45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ebfe8340c04e7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613506664e4a0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26e0a0bb1467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869f37da1f4d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3113e4ecfc495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6dbb2bb47c4f6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7fca0e7e94e434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VIDDA 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VIDDA BYGG AS ble etablert [år] og holder til i Uvdal.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7 342 746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−477 174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−375 944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490 796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1 704 400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BRANDSGÅRD ØYVIND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TØMRERMESTER SIMENSEN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Vestsidevegen 863, Nore og Uvdal Næringspark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3632 Uvdal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922 090 149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VIDDA BYGG AS</a:t>
            </a:r>
          </a:p>
        </p:txBody>
      </p:sp>
    </p:spTree>
  </p:cSld>
  <p:clrMapOvr>
    <a:masterClrMapping xmlns:a="http://schemas.openxmlformats.org/drawingml/2006/main"/>
  </p:clrMapOvr>
</p:sld>
</file>