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5e8c29b2b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fbe71c3e624475"/>
  </p:sldMasterIdLst>
  <p:sldIdLst>
    <p:sldId xmlns:r="http://schemas.openxmlformats.org/officeDocument/2006/relationships" id="256" r:id="R13cd74d21b164696"/>
    <p:sldId xmlns:r="http://schemas.openxmlformats.org/officeDocument/2006/relationships" id="257" r:id="R4942f516b329411a"/>
    <p:sldId xmlns:r="http://schemas.openxmlformats.org/officeDocument/2006/relationships" id="258" r:id="R4d83fbc5d5d74a0d"/>
    <p:sldId xmlns:r="http://schemas.openxmlformats.org/officeDocument/2006/relationships" id="259" r:id="Rd97a4b82c8484afd"/>
    <p:sldId xmlns:r="http://schemas.openxmlformats.org/officeDocument/2006/relationships" id="260" r:id="R8a3d5ddc3cd947e6"/>
    <p:sldId xmlns:r="http://schemas.openxmlformats.org/officeDocument/2006/relationships" id="261" r:id="R57460b27b0e14566"/>
    <p:sldId xmlns:r="http://schemas.openxmlformats.org/officeDocument/2006/relationships" id="262" r:id="Rcef1d77888e1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be71c3e624475" /><Relationship Type="http://schemas.openxmlformats.org/officeDocument/2006/relationships/slide" Target="/ppt/slides/slide1.xml" Id="R13cd74d21b164696" /><Relationship Type="http://schemas.openxmlformats.org/officeDocument/2006/relationships/slide" Target="/ppt/slides/slide2.xml" Id="R4942f516b329411a" /><Relationship Type="http://schemas.openxmlformats.org/officeDocument/2006/relationships/slide" Target="/ppt/slides/slide3.xml" Id="R4d83fbc5d5d74a0d" /><Relationship Type="http://schemas.openxmlformats.org/officeDocument/2006/relationships/slide" Target="/ppt/slides/slide4.xml" Id="Rd97a4b82c8484afd" /><Relationship Type="http://schemas.openxmlformats.org/officeDocument/2006/relationships/slide" Target="/ppt/slides/slide5.xml" Id="R8a3d5ddc3cd947e6" /><Relationship Type="http://schemas.openxmlformats.org/officeDocument/2006/relationships/slide" Target="/ppt/slides/slide6.xml" Id="R57460b27b0e14566" /><Relationship Type="http://schemas.openxmlformats.org/officeDocument/2006/relationships/slide" Target="/ppt/slides/slide7.xml" Id="Rcef1d77888e1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10c5483dc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64f090024bbe" /><Relationship Type="http://schemas.openxmlformats.org/officeDocument/2006/relationships/theme" Target="/ppt/slideMasters/theme/theme1.xml" Id="R0ce3a5c4097f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864f09002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820c13045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5a1c989bc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32e072179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28daf3a9b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d021cbe77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25e975c3740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b75d42534e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