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cbef53061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abfe25d21f4f0e"/>
  </p:sldMasterIdLst>
  <p:sldIdLst>
    <p:sldId xmlns:r="http://schemas.openxmlformats.org/officeDocument/2006/relationships" id="256" r:id="Ra3ae7379be4a4f51"/>
    <p:sldId xmlns:r="http://schemas.openxmlformats.org/officeDocument/2006/relationships" id="257" r:id="R8438b5546d6f44ec"/>
    <p:sldId xmlns:r="http://schemas.openxmlformats.org/officeDocument/2006/relationships" id="258" r:id="R23db4471e4ae4f76"/>
    <p:sldId xmlns:r="http://schemas.openxmlformats.org/officeDocument/2006/relationships" id="259" r:id="Rb334e99480b74b60"/>
    <p:sldId xmlns:r="http://schemas.openxmlformats.org/officeDocument/2006/relationships" id="260" r:id="R758ea6dd4ef74a00"/>
    <p:sldId xmlns:r="http://schemas.openxmlformats.org/officeDocument/2006/relationships" id="261" r:id="R3f6a13f532f1416b"/>
    <p:sldId xmlns:r="http://schemas.openxmlformats.org/officeDocument/2006/relationships" id="262" r:id="Rd9b769e3793e48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bfe25d21f4f0e" /><Relationship Type="http://schemas.openxmlformats.org/officeDocument/2006/relationships/slide" Target="/ppt/slides/slide1.xml" Id="Ra3ae7379be4a4f51" /><Relationship Type="http://schemas.openxmlformats.org/officeDocument/2006/relationships/slide" Target="/ppt/slides/slide2.xml" Id="R8438b5546d6f44ec" /><Relationship Type="http://schemas.openxmlformats.org/officeDocument/2006/relationships/slide" Target="/ppt/slides/slide3.xml" Id="R23db4471e4ae4f76" /><Relationship Type="http://schemas.openxmlformats.org/officeDocument/2006/relationships/slide" Target="/ppt/slides/slide4.xml" Id="Rb334e99480b74b60" /><Relationship Type="http://schemas.openxmlformats.org/officeDocument/2006/relationships/slide" Target="/ppt/slides/slide5.xml" Id="R758ea6dd4ef74a00" /><Relationship Type="http://schemas.openxmlformats.org/officeDocument/2006/relationships/slide" Target="/ppt/slides/slide6.xml" Id="R3f6a13f532f1416b" /><Relationship Type="http://schemas.openxmlformats.org/officeDocument/2006/relationships/slide" Target="/ppt/slides/slide7.xml" Id="Rd9b769e3793e48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b655a6868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b723d53e34ad5" /><Relationship Type="http://schemas.openxmlformats.org/officeDocument/2006/relationships/theme" Target="/ppt/slideMasters/theme/theme1.xml" Id="Rab173d2d3acf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b723d53e3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43b0b5bc0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ae8b868cb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1e0879e59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342ad356b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6f9edc989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71c4335544f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2f333120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