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d9503e80d5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28fee8bb64f78"/>
  </p:sldMasterIdLst>
  <p:sldIdLst>
    <p:sldId xmlns:r="http://schemas.openxmlformats.org/officeDocument/2006/relationships" id="256" r:id="Rf0fddd51315d4c82"/>
    <p:sldId xmlns:r="http://schemas.openxmlformats.org/officeDocument/2006/relationships" id="257" r:id="Rf6f8bc93a9064038"/>
    <p:sldId xmlns:r="http://schemas.openxmlformats.org/officeDocument/2006/relationships" id="258" r:id="Rd2587e2d266f40da"/>
    <p:sldId xmlns:r="http://schemas.openxmlformats.org/officeDocument/2006/relationships" id="259" r:id="Rb9da1d663c2d4b1b"/>
    <p:sldId xmlns:r="http://schemas.openxmlformats.org/officeDocument/2006/relationships" id="260" r:id="Rc40ed10672d04e4b"/>
    <p:sldId xmlns:r="http://schemas.openxmlformats.org/officeDocument/2006/relationships" id="261" r:id="Re5f9d70e24234522"/>
    <p:sldId xmlns:r="http://schemas.openxmlformats.org/officeDocument/2006/relationships" id="262" r:id="R98a205d9b576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28fee8bb64f78" /><Relationship Type="http://schemas.openxmlformats.org/officeDocument/2006/relationships/slide" Target="/ppt/slides/slide1.xml" Id="Rf0fddd51315d4c82" /><Relationship Type="http://schemas.openxmlformats.org/officeDocument/2006/relationships/slide" Target="/ppt/slides/slide2.xml" Id="Rf6f8bc93a9064038" /><Relationship Type="http://schemas.openxmlformats.org/officeDocument/2006/relationships/slide" Target="/ppt/slides/slide3.xml" Id="Rd2587e2d266f40da" /><Relationship Type="http://schemas.openxmlformats.org/officeDocument/2006/relationships/slide" Target="/ppt/slides/slide4.xml" Id="Rb9da1d663c2d4b1b" /><Relationship Type="http://schemas.openxmlformats.org/officeDocument/2006/relationships/slide" Target="/ppt/slides/slide5.xml" Id="Rc40ed10672d04e4b" /><Relationship Type="http://schemas.openxmlformats.org/officeDocument/2006/relationships/slide" Target="/ppt/slides/slide6.xml" Id="Re5f9d70e24234522" /><Relationship Type="http://schemas.openxmlformats.org/officeDocument/2006/relationships/slide" Target="/ppt/slides/slide7.xml" Id="R98a205d9b576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40144c08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1211d8d14455d" /><Relationship Type="http://schemas.openxmlformats.org/officeDocument/2006/relationships/theme" Target="/ppt/slideMasters/theme/theme1.xml" Id="Re3a2752d895a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1211d8d14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5285245c4d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d9ecbf398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1001fb03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066c9129b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d806e74da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fca8c0de442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d567b14af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INNOVASJON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INNOVASJON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1 939 123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ANDERS FRITJOF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Ikon Norge, Karvesvingen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922 147 213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