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68087290d0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132d412d842bb"/>
  </p:sldMasterIdLst>
  <p:sldIdLst>
    <p:sldId xmlns:r="http://schemas.openxmlformats.org/officeDocument/2006/relationships" id="256" r:id="R30afe89168244565"/>
    <p:sldId xmlns:r="http://schemas.openxmlformats.org/officeDocument/2006/relationships" id="257" r:id="Racbc6d87088742c4"/>
    <p:sldId xmlns:r="http://schemas.openxmlformats.org/officeDocument/2006/relationships" id="258" r:id="R123e7cfaeddf42e5"/>
    <p:sldId xmlns:r="http://schemas.openxmlformats.org/officeDocument/2006/relationships" id="259" r:id="R1b00f080f07f4916"/>
    <p:sldId xmlns:r="http://schemas.openxmlformats.org/officeDocument/2006/relationships" id="260" r:id="Rdf573be75b644bd2"/>
    <p:sldId xmlns:r="http://schemas.openxmlformats.org/officeDocument/2006/relationships" id="261" r:id="Rb578d133aac04479"/>
    <p:sldId xmlns:r="http://schemas.openxmlformats.org/officeDocument/2006/relationships" id="262" r:id="R59435e54df9a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132d412d842bb" /><Relationship Type="http://schemas.openxmlformats.org/officeDocument/2006/relationships/slide" Target="/ppt/slides/slide1.xml" Id="R30afe89168244565" /><Relationship Type="http://schemas.openxmlformats.org/officeDocument/2006/relationships/slide" Target="/ppt/slides/slide2.xml" Id="Racbc6d87088742c4" /><Relationship Type="http://schemas.openxmlformats.org/officeDocument/2006/relationships/slide" Target="/ppt/slides/slide3.xml" Id="R123e7cfaeddf42e5" /><Relationship Type="http://schemas.openxmlformats.org/officeDocument/2006/relationships/slide" Target="/ppt/slides/slide4.xml" Id="R1b00f080f07f4916" /><Relationship Type="http://schemas.openxmlformats.org/officeDocument/2006/relationships/slide" Target="/ppt/slides/slide5.xml" Id="Rdf573be75b644bd2" /><Relationship Type="http://schemas.openxmlformats.org/officeDocument/2006/relationships/slide" Target="/ppt/slides/slide6.xml" Id="Rb578d133aac04479" /><Relationship Type="http://schemas.openxmlformats.org/officeDocument/2006/relationships/slide" Target="/ppt/slides/slide7.xml" Id="R59435e54df9a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a2395a74c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d324afdb948b1" /><Relationship Type="http://schemas.openxmlformats.org/officeDocument/2006/relationships/theme" Target="/ppt/slideMasters/theme/theme1.xml" Id="Rbd903230aedf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d324afdb9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b9b800473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2e7c841348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0d6d88d34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6cb7b0260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2fe6ad65c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7f5d6882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c54e2a31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−105 473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PURC MALGORZATA ANNA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PURC SLAWOMIR KAROL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Tyslevkroken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922 176 809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MPS HOLDING AS</a:t>
            </a:r>
          </a:p>
        </p:txBody>
      </p:sp>
    </p:spTree>
  </p:cSld>
  <p:clrMapOvr>
    <a:masterClrMapping xmlns:a="http://schemas.openxmlformats.org/drawingml/2006/main"/>
  </p:clrMapOvr>
</p:sld>
</file>