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04fc6e551146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ce6cf726d7472e"/>
  </p:sldMasterIdLst>
  <p:sldIdLst>
    <p:sldId xmlns:r="http://schemas.openxmlformats.org/officeDocument/2006/relationships" id="256" r:id="R2617d15d9908475e"/>
    <p:sldId xmlns:r="http://schemas.openxmlformats.org/officeDocument/2006/relationships" id="257" r:id="R9fb3da32e41148a8"/>
    <p:sldId xmlns:r="http://schemas.openxmlformats.org/officeDocument/2006/relationships" id="258" r:id="R71ec06509bef4956"/>
    <p:sldId xmlns:r="http://schemas.openxmlformats.org/officeDocument/2006/relationships" id="259" r:id="R2803dc49dcf14e16"/>
    <p:sldId xmlns:r="http://schemas.openxmlformats.org/officeDocument/2006/relationships" id="260" r:id="R0a89ad1b98ae4219"/>
    <p:sldId xmlns:r="http://schemas.openxmlformats.org/officeDocument/2006/relationships" id="261" r:id="R562f3dde928f47bc"/>
    <p:sldId xmlns:r="http://schemas.openxmlformats.org/officeDocument/2006/relationships" id="262" r:id="Rbcf94017b23640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ce6cf726d7472e" /><Relationship Type="http://schemas.openxmlformats.org/officeDocument/2006/relationships/slide" Target="/ppt/slides/slide1.xml" Id="R2617d15d9908475e" /><Relationship Type="http://schemas.openxmlformats.org/officeDocument/2006/relationships/slide" Target="/ppt/slides/slide2.xml" Id="R9fb3da32e41148a8" /><Relationship Type="http://schemas.openxmlformats.org/officeDocument/2006/relationships/slide" Target="/ppt/slides/slide3.xml" Id="R71ec06509bef4956" /><Relationship Type="http://schemas.openxmlformats.org/officeDocument/2006/relationships/slide" Target="/ppt/slides/slide4.xml" Id="R2803dc49dcf14e16" /><Relationship Type="http://schemas.openxmlformats.org/officeDocument/2006/relationships/slide" Target="/ppt/slides/slide5.xml" Id="R0a89ad1b98ae4219" /><Relationship Type="http://schemas.openxmlformats.org/officeDocument/2006/relationships/slide" Target="/ppt/slides/slide6.xml" Id="R562f3dde928f47bc" /><Relationship Type="http://schemas.openxmlformats.org/officeDocument/2006/relationships/slide" Target="/ppt/slides/slide7.xml" Id="Rbcf94017b23640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9e431c3ee4a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8b66d96034901" /><Relationship Type="http://schemas.openxmlformats.org/officeDocument/2006/relationships/theme" Target="/ppt/slideMasters/theme/theme1.xml" Id="R606e5778907644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18b66d960349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c37080d9a4f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f8321d1154a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88089c45443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5aa1303ac40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0673922b541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026fb2d7147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ba5b1354244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LAKAS INVEST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7 964 202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43 298 951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MONICA DALE STOKKE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OVE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BENTE DALE NAUSTHELLER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ANDRE DALE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