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a7c0a25b3c47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c7f8e2d4584dcd"/>
  </p:sldMasterIdLst>
  <p:sldIdLst>
    <p:sldId xmlns:r="http://schemas.openxmlformats.org/officeDocument/2006/relationships" id="256" r:id="Rfa983108d8334620"/>
    <p:sldId xmlns:r="http://schemas.openxmlformats.org/officeDocument/2006/relationships" id="257" r:id="Re025a8c1f3de4809"/>
    <p:sldId xmlns:r="http://schemas.openxmlformats.org/officeDocument/2006/relationships" id="258" r:id="Rdbedf403d4ed4e27"/>
    <p:sldId xmlns:r="http://schemas.openxmlformats.org/officeDocument/2006/relationships" id="259" r:id="R8b5204ce4ae04b93"/>
    <p:sldId xmlns:r="http://schemas.openxmlformats.org/officeDocument/2006/relationships" id="260" r:id="R754412c2c71c45e3"/>
    <p:sldId xmlns:r="http://schemas.openxmlformats.org/officeDocument/2006/relationships" id="261" r:id="R7181972dcf5c4ce8"/>
    <p:sldId xmlns:r="http://schemas.openxmlformats.org/officeDocument/2006/relationships" id="262" r:id="Ra64cc884da5f43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c7f8e2d4584dcd" /><Relationship Type="http://schemas.openxmlformats.org/officeDocument/2006/relationships/slide" Target="/ppt/slides/slide1.xml" Id="Rfa983108d8334620" /><Relationship Type="http://schemas.openxmlformats.org/officeDocument/2006/relationships/slide" Target="/ppt/slides/slide2.xml" Id="Re025a8c1f3de4809" /><Relationship Type="http://schemas.openxmlformats.org/officeDocument/2006/relationships/slide" Target="/ppt/slides/slide3.xml" Id="Rdbedf403d4ed4e27" /><Relationship Type="http://schemas.openxmlformats.org/officeDocument/2006/relationships/slide" Target="/ppt/slides/slide4.xml" Id="R8b5204ce4ae04b93" /><Relationship Type="http://schemas.openxmlformats.org/officeDocument/2006/relationships/slide" Target="/ppt/slides/slide5.xml" Id="R754412c2c71c45e3" /><Relationship Type="http://schemas.openxmlformats.org/officeDocument/2006/relationships/slide" Target="/ppt/slides/slide6.xml" Id="R7181972dcf5c4ce8" /><Relationship Type="http://schemas.openxmlformats.org/officeDocument/2006/relationships/slide" Target="/ppt/slides/slide7.xml" Id="Ra64cc884da5f43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e480397d4744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7a181c82542ba" /><Relationship Type="http://schemas.openxmlformats.org/officeDocument/2006/relationships/theme" Target="/ppt/slideMasters/theme/theme1.xml" Id="R50c58a18261d46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47a181c82542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cf51547d549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348c4d5b245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63af129a94b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8af2159ed4b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299c7db9741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401a35e0e48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948ded02b44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FG TAKST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FG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FG TAKST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FG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FG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FG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2 398 536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475 665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367 158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842 934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1 538 118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FG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 FENGER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FG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Elises 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3244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922 198 527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FG TAKST AS</a:t>
            </a:r>
          </a:p>
        </p:txBody>
      </p:sp>
    </p:spTree>
  </p:cSld>
  <p:clrMapOvr>
    <a:masterClrMapping xmlns:a="http://schemas.openxmlformats.org/drawingml/2006/main"/>
  </p:clrMapOvr>
</p:sld>
</file>