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accd73992d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a197c51f184c1c"/>
  </p:sldMasterIdLst>
  <p:sldIdLst>
    <p:sldId xmlns:r="http://schemas.openxmlformats.org/officeDocument/2006/relationships" id="256" r:id="R5741923de4ff4d79"/>
    <p:sldId xmlns:r="http://schemas.openxmlformats.org/officeDocument/2006/relationships" id="257" r:id="R675980cb201d4d00"/>
    <p:sldId xmlns:r="http://schemas.openxmlformats.org/officeDocument/2006/relationships" id="258" r:id="Rff3cdd5fa9fd4d6d"/>
    <p:sldId xmlns:r="http://schemas.openxmlformats.org/officeDocument/2006/relationships" id="259" r:id="Rec230d7a1ef54a6b"/>
    <p:sldId xmlns:r="http://schemas.openxmlformats.org/officeDocument/2006/relationships" id="260" r:id="R80d22ebfe3aa4d48"/>
    <p:sldId xmlns:r="http://schemas.openxmlformats.org/officeDocument/2006/relationships" id="261" r:id="Rff0e21b56f4945c0"/>
    <p:sldId xmlns:r="http://schemas.openxmlformats.org/officeDocument/2006/relationships" id="262" r:id="R4aac2a5e74eb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197c51f184c1c" /><Relationship Type="http://schemas.openxmlformats.org/officeDocument/2006/relationships/slide" Target="/ppt/slides/slide1.xml" Id="R5741923de4ff4d79" /><Relationship Type="http://schemas.openxmlformats.org/officeDocument/2006/relationships/slide" Target="/ppt/slides/slide2.xml" Id="R675980cb201d4d00" /><Relationship Type="http://schemas.openxmlformats.org/officeDocument/2006/relationships/slide" Target="/ppt/slides/slide3.xml" Id="Rff3cdd5fa9fd4d6d" /><Relationship Type="http://schemas.openxmlformats.org/officeDocument/2006/relationships/slide" Target="/ppt/slides/slide4.xml" Id="Rec230d7a1ef54a6b" /><Relationship Type="http://schemas.openxmlformats.org/officeDocument/2006/relationships/slide" Target="/ppt/slides/slide5.xml" Id="R80d22ebfe3aa4d48" /><Relationship Type="http://schemas.openxmlformats.org/officeDocument/2006/relationships/slide" Target="/ppt/slides/slide6.xml" Id="Rff0e21b56f4945c0" /><Relationship Type="http://schemas.openxmlformats.org/officeDocument/2006/relationships/slide" Target="/ppt/slides/slide7.xml" Id="R4aac2a5e74eb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de85d7e01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4c009e8ad4a40" /><Relationship Type="http://schemas.openxmlformats.org/officeDocument/2006/relationships/theme" Target="/ppt/slideMasters/theme/theme1.xml" Id="R1fe80c739e67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4c009e8ad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8717a0862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f3a6ebfe9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1e7306ac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c5fb463d14f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8c47957cd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c7f56329c49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7ba621cc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 SKRIPELAND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 SKRIPELAND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590 247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SKRIPELAND JOHN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Tingsakerveien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922 365 113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