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c29d06af794f8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5cd48b0068f4f33"/>
  </p:sldMasterIdLst>
  <p:sldIdLst>
    <p:sldId xmlns:r="http://schemas.openxmlformats.org/officeDocument/2006/relationships" id="256" r:id="R13f27cc804d144ed"/>
    <p:sldId xmlns:r="http://schemas.openxmlformats.org/officeDocument/2006/relationships" id="257" r:id="R6e0afd00d5b44456"/>
    <p:sldId xmlns:r="http://schemas.openxmlformats.org/officeDocument/2006/relationships" id="258" r:id="Rdd998168dab145b1"/>
    <p:sldId xmlns:r="http://schemas.openxmlformats.org/officeDocument/2006/relationships" id="259" r:id="R8674f0e6550d47d6"/>
    <p:sldId xmlns:r="http://schemas.openxmlformats.org/officeDocument/2006/relationships" id="260" r:id="Rac5a1fdc3a4340d7"/>
    <p:sldId xmlns:r="http://schemas.openxmlformats.org/officeDocument/2006/relationships" id="261" r:id="R5aba53bba8d94c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cd48b0068f4f33" /><Relationship Type="http://schemas.openxmlformats.org/officeDocument/2006/relationships/slide" Target="/ppt/slides/slide1.xml" Id="R13f27cc804d144ed" /><Relationship Type="http://schemas.openxmlformats.org/officeDocument/2006/relationships/slide" Target="/ppt/slides/slide2.xml" Id="R6e0afd00d5b44456" /><Relationship Type="http://schemas.openxmlformats.org/officeDocument/2006/relationships/slide" Target="/ppt/slides/slide3.xml" Id="Rdd998168dab145b1" /><Relationship Type="http://schemas.openxmlformats.org/officeDocument/2006/relationships/slide" Target="/ppt/slides/slide4.xml" Id="R8674f0e6550d47d6" /><Relationship Type="http://schemas.openxmlformats.org/officeDocument/2006/relationships/slide" Target="/ppt/slides/slide5.xml" Id="Rac5a1fdc3a4340d7" /><Relationship Type="http://schemas.openxmlformats.org/officeDocument/2006/relationships/slide" Target="/ppt/slides/slide6.xml" Id="R5aba53bba8d94c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d6860022164d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4ca409650e4460" /><Relationship Type="http://schemas.openxmlformats.org/officeDocument/2006/relationships/theme" Target="/ppt/slideMasters/theme/theme1.xml" Id="Rc172d8f2456149a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4ca409650e44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f0d55b341d4f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4f6759c5bc4ee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66dfaec8ec4f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37fb6869f541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b29f5aa08648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695558263248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HAUSTVEIT REGNSKAP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HAUSTVEIT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HAUSTVEIT REGNSKAP ble etablert [år] og holder til i Drangedal.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HAUSTVEIT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HAUSTVEIT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HAUSTVEIT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692 814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388 998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389 376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335 435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315 443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HAUSTVEIT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Sannesmoen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3750 Drangedal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922 418 314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HAUSTVEIT REGNSKAP</a:t>
            </a:r>
          </a:p>
        </p:txBody>
      </p:sp>
    </p:spTree>
  </p:cSld>
  <p:clrMapOvr>
    <a:masterClrMapping xmlns:a="http://schemas.openxmlformats.org/drawingml/2006/main"/>
  </p:clrMapOvr>
</p:sld>
</file>