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dd6e1ae67444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2af66de2dc4a01"/>
  </p:sldMasterIdLst>
  <p:sldIdLst>
    <p:sldId xmlns:r="http://schemas.openxmlformats.org/officeDocument/2006/relationships" id="256" r:id="R231944af3e4a478b"/>
    <p:sldId xmlns:r="http://schemas.openxmlformats.org/officeDocument/2006/relationships" id="257" r:id="Rdc781c75265c4832"/>
    <p:sldId xmlns:r="http://schemas.openxmlformats.org/officeDocument/2006/relationships" id="258" r:id="R0a7cbf791e8449cd"/>
    <p:sldId xmlns:r="http://schemas.openxmlformats.org/officeDocument/2006/relationships" id="259" r:id="R078e3e466fef43f7"/>
    <p:sldId xmlns:r="http://schemas.openxmlformats.org/officeDocument/2006/relationships" id="260" r:id="R8175fa12147d43ae"/>
    <p:sldId xmlns:r="http://schemas.openxmlformats.org/officeDocument/2006/relationships" id="261" r:id="Ra937c3517707428a"/>
    <p:sldId xmlns:r="http://schemas.openxmlformats.org/officeDocument/2006/relationships" id="262" r:id="R35352f0325434f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af66de2dc4a01" /><Relationship Type="http://schemas.openxmlformats.org/officeDocument/2006/relationships/slide" Target="/ppt/slides/slide1.xml" Id="R231944af3e4a478b" /><Relationship Type="http://schemas.openxmlformats.org/officeDocument/2006/relationships/slide" Target="/ppt/slides/slide2.xml" Id="Rdc781c75265c4832" /><Relationship Type="http://schemas.openxmlformats.org/officeDocument/2006/relationships/slide" Target="/ppt/slides/slide3.xml" Id="R0a7cbf791e8449cd" /><Relationship Type="http://schemas.openxmlformats.org/officeDocument/2006/relationships/slide" Target="/ppt/slides/slide4.xml" Id="R078e3e466fef43f7" /><Relationship Type="http://schemas.openxmlformats.org/officeDocument/2006/relationships/slide" Target="/ppt/slides/slide5.xml" Id="R8175fa12147d43ae" /><Relationship Type="http://schemas.openxmlformats.org/officeDocument/2006/relationships/slide" Target="/ppt/slides/slide6.xml" Id="Ra937c3517707428a" /><Relationship Type="http://schemas.openxmlformats.org/officeDocument/2006/relationships/slide" Target="/ppt/slides/slide7.xml" Id="R35352f0325434f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8c00dc6f14c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f7932befd45a9" /><Relationship Type="http://schemas.openxmlformats.org/officeDocument/2006/relationships/theme" Target="/ppt/slideMasters/theme/theme1.xml" Id="R0633e71394af46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7f7932befd45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cfdc1fc4f4f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b0f8f03d746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b42a7aa8744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f519ad2214d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fc42f89d6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e262ad2a849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58de25c2145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