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2832f6600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7ffcc29c3404a"/>
  </p:sldMasterIdLst>
  <p:sldIdLst>
    <p:sldId xmlns:r="http://schemas.openxmlformats.org/officeDocument/2006/relationships" id="256" r:id="R931bd540e1724ff7"/>
    <p:sldId xmlns:r="http://schemas.openxmlformats.org/officeDocument/2006/relationships" id="257" r:id="Rb0be8f3072784a1e"/>
    <p:sldId xmlns:r="http://schemas.openxmlformats.org/officeDocument/2006/relationships" id="258" r:id="R747e47836bb34b9f"/>
    <p:sldId xmlns:r="http://schemas.openxmlformats.org/officeDocument/2006/relationships" id="259" r:id="Rf70833c91f3e4a20"/>
    <p:sldId xmlns:r="http://schemas.openxmlformats.org/officeDocument/2006/relationships" id="260" r:id="R097bff89c3f24662"/>
    <p:sldId xmlns:r="http://schemas.openxmlformats.org/officeDocument/2006/relationships" id="261" r:id="R17a7eb6d514646b9"/>
    <p:sldId xmlns:r="http://schemas.openxmlformats.org/officeDocument/2006/relationships" id="262" r:id="Rfb3f9635c081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7ffcc29c3404a" /><Relationship Type="http://schemas.openxmlformats.org/officeDocument/2006/relationships/slide" Target="/ppt/slides/slide1.xml" Id="R931bd540e1724ff7" /><Relationship Type="http://schemas.openxmlformats.org/officeDocument/2006/relationships/slide" Target="/ppt/slides/slide2.xml" Id="Rb0be8f3072784a1e" /><Relationship Type="http://schemas.openxmlformats.org/officeDocument/2006/relationships/slide" Target="/ppt/slides/slide3.xml" Id="R747e47836bb34b9f" /><Relationship Type="http://schemas.openxmlformats.org/officeDocument/2006/relationships/slide" Target="/ppt/slides/slide4.xml" Id="Rf70833c91f3e4a20" /><Relationship Type="http://schemas.openxmlformats.org/officeDocument/2006/relationships/slide" Target="/ppt/slides/slide5.xml" Id="R097bff89c3f24662" /><Relationship Type="http://schemas.openxmlformats.org/officeDocument/2006/relationships/slide" Target="/ppt/slides/slide6.xml" Id="R17a7eb6d514646b9" /><Relationship Type="http://schemas.openxmlformats.org/officeDocument/2006/relationships/slide" Target="/ppt/slides/slide7.xml" Id="Rfb3f9635c081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9e1a5bba845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5b5f05184b72" /><Relationship Type="http://schemas.openxmlformats.org/officeDocument/2006/relationships/theme" Target="/ppt/slideMasters/theme/theme1.xml" Id="Rb23ee9ef1c3c43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f5b5f0518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d3c9c211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7bd28cfb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5164ccaf047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d4694efe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e651b4d91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8314257348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bf37090c40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 INNVEST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 INNVEST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579 578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588 933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OLAV NORDIHUS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Svein-Olav Nordihus, Hammerstien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922 425 191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 INNVEST AS</a:t>
            </a:r>
          </a:p>
        </p:txBody>
      </p:sp>
    </p:spTree>
  </p:cSld>
  <p:clrMapOvr>
    <a:masterClrMapping xmlns:a="http://schemas.openxmlformats.org/drawingml/2006/main"/>
  </p:clrMapOvr>
</p:sld>
</file>