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8c7f8c2d224b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d688a9b38648a6"/>
  </p:sldMasterIdLst>
  <p:sldIdLst>
    <p:sldId xmlns:r="http://schemas.openxmlformats.org/officeDocument/2006/relationships" id="256" r:id="Rc32ff073f60b4556"/>
    <p:sldId xmlns:r="http://schemas.openxmlformats.org/officeDocument/2006/relationships" id="257" r:id="Rd9574852e5c94356"/>
    <p:sldId xmlns:r="http://schemas.openxmlformats.org/officeDocument/2006/relationships" id="258" r:id="R4326736436b34d22"/>
    <p:sldId xmlns:r="http://schemas.openxmlformats.org/officeDocument/2006/relationships" id="259" r:id="Re3f94693ce0649ec"/>
    <p:sldId xmlns:r="http://schemas.openxmlformats.org/officeDocument/2006/relationships" id="260" r:id="Rddb87fc3d5d0402e"/>
    <p:sldId xmlns:r="http://schemas.openxmlformats.org/officeDocument/2006/relationships" id="261" r:id="R6d0e7925cf7d4d0b"/>
    <p:sldId xmlns:r="http://schemas.openxmlformats.org/officeDocument/2006/relationships" id="262" r:id="Rb8c959bcdbe946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688a9b38648a6" /><Relationship Type="http://schemas.openxmlformats.org/officeDocument/2006/relationships/slide" Target="/ppt/slides/slide1.xml" Id="Rc32ff073f60b4556" /><Relationship Type="http://schemas.openxmlformats.org/officeDocument/2006/relationships/slide" Target="/ppt/slides/slide2.xml" Id="Rd9574852e5c94356" /><Relationship Type="http://schemas.openxmlformats.org/officeDocument/2006/relationships/slide" Target="/ppt/slides/slide3.xml" Id="R4326736436b34d22" /><Relationship Type="http://schemas.openxmlformats.org/officeDocument/2006/relationships/slide" Target="/ppt/slides/slide4.xml" Id="Re3f94693ce0649ec" /><Relationship Type="http://schemas.openxmlformats.org/officeDocument/2006/relationships/slide" Target="/ppt/slides/slide5.xml" Id="Rddb87fc3d5d0402e" /><Relationship Type="http://schemas.openxmlformats.org/officeDocument/2006/relationships/slide" Target="/ppt/slides/slide6.xml" Id="R6d0e7925cf7d4d0b" /><Relationship Type="http://schemas.openxmlformats.org/officeDocument/2006/relationships/slide" Target="/ppt/slides/slide7.xml" Id="Rb8c959bcdbe946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6563d8b7545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b18ea44d04209" /><Relationship Type="http://schemas.openxmlformats.org/officeDocument/2006/relationships/theme" Target="/ppt/slideMasters/theme/theme1.xml" Id="R922eb38e164743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4b18ea44d042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4c3ce87cf42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f1b7e01c746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7b6ce96bc4b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c6eceeec54c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95996b5f24a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2a00d872c42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950bdd05649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MJØSA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MJØSA VARME &amp; SANITÆR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LØBERG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Stertivegen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