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9caf6e68594a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8a9a913ebf473e"/>
  </p:sldMasterIdLst>
  <p:sldIdLst>
    <p:sldId xmlns:r="http://schemas.openxmlformats.org/officeDocument/2006/relationships" id="256" r:id="R3c17609950d74f87"/>
    <p:sldId xmlns:r="http://schemas.openxmlformats.org/officeDocument/2006/relationships" id="257" r:id="R9e3234fd39ae4c57"/>
    <p:sldId xmlns:r="http://schemas.openxmlformats.org/officeDocument/2006/relationships" id="258" r:id="Ra50a02c2e09245e0"/>
    <p:sldId xmlns:r="http://schemas.openxmlformats.org/officeDocument/2006/relationships" id="259" r:id="Re22bfaf622804792"/>
    <p:sldId xmlns:r="http://schemas.openxmlformats.org/officeDocument/2006/relationships" id="260" r:id="R9571631b65454640"/>
    <p:sldId xmlns:r="http://schemas.openxmlformats.org/officeDocument/2006/relationships" id="261" r:id="R50dfbbcbfc214fa5"/>
    <p:sldId xmlns:r="http://schemas.openxmlformats.org/officeDocument/2006/relationships" id="262" r:id="R4ef4d73dbc8740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8a9a913ebf473e" /><Relationship Type="http://schemas.openxmlformats.org/officeDocument/2006/relationships/slide" Target="/ppt/slides/slide1.xml" Id="R3c17609950d74f87" /><Relationship Type="http://schemas.openxmlformats.org/officeDocument/2006/relationships/slide" Target="/ppt/slides/slide2.xml" Id="R9e3234fd39ae4c57" /><Relationship Type="http://schemas.openxmlformats.org/officeDocument/2006/relationships/slide" Target="/ppt/slides/slide3.xml" Id="Ra50a02c2e09245e0" /><Relationship Type="http://schemas.openxmlformats.org/officeDocument/2006/relationships/slide" Target="/ppt/slides/slide4.xml" Id="Re22bfaf622804792" /><Relationship Type="http://schemas.openxmlformats.org/officeDocument/2006/relationships/slide" Target="/ppt/slides/slide5.xml" Id="R9571631b65454640" /><Relationship Type="http://schemas.openxmlformats.org/officeDocument/2006/relationships/slide" Target="/ppt/slides/slide6.xml" Id="R50dfbbcbfc214fa5" /><Relationship Type="http://schemas.openxmlformats.org/officeDocument/2006/relationships/slide" Target="/ppt/slides/slide7.xml" Id="R4ef4d73dbc8740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2d53fe44564d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1bc8643ed04df0" /><Relationship Type="http://schemas.openxmlformats.org/officeDocument/2006/relationships/theme" Target="/ppt/slideMasters/theme/theme1.xml" Id="Ra552f320c29d46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1bc8643ed04d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c9040820e45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8f93d55ef4d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ccd5e32c649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e42c1bf3544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df481f1f549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883cd937446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5248b5c3d4e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STEINBEKK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STEINBEKK INVEST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785 501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1 457 556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ARNE LAURITZEN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DAGMAR LAURITZEN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AMUND NERENG LAURITZEN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NERENG LAURITZEN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Steinbekkveien 12B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1464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922 425 477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STEINBEKK INVEST AS</a:t>
            </a:r>
          </a:p>
        </p:txBody>
      </p:sp>
    </p:spTree>
  </p:cSld>
  <p:clrMapOvr>
    <a:masterClrMapping xmlns:a="http://schemas.openxmlformats.org/drawingml/2006/main"/>
  </p:clrMapOvr>
</p:sld>
</file>