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a1ed03dbde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169b6be7d44d8"/>
  </p:sldMasterIdLst>
  <p:sldIdLst>
    <p:sldId xmlns:r="http://schemas.openxmlformats.org/officeDocument/2006/relationships" id="256" r:id="R0329fd0bc7d24c6a"/>
    <p:sldId xmlns:r="http://schemas.openxmlformats.org/officeDocument/2006/relationships" id="257" r:id="R4c7a8b1cfbb04033"/>
    <p:sldId xmlns:r="http://schemas.openxmlformats.org/officeDocument/2006/relationships" id="258" r:id="R61af0026f1264cda"/>
    <p:sldId xmlns:r="http://schemas.openxmlformats.org/officeDocument/2006/relationships" id="259" r:id="R54e3f6cca54b46e3"/>
    <p:sldId xmlns:r="http://schemas.openxmlformats.org/officeDocument/2006/relationships" id="260" r:id="R5b58540c89bb45d3"/>
    <p:sldId xmlns:r="http://schemas.openxmlformats.org/officeDocument/2006/relationships" id="261" r:id="R4bb19a48f0f54d6f"/>
    <p:sldId xmlns:r="http://schemas.openxmlformats.org/officeDocument/2006/relationships" id="262" r:id="R88ab7fd50f6f42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169b6be7d44d8" /><Relationship Type="http://schemas.openxmlformats.org/officeDocument/2006/relationships/slide" Target="/ppt/slides/slide1.xml" Id="R0329fd0bc7d24c6a" /><Relationship Type="http://schemas.openxmlformats.org/officeDocument/2006/relationships/slide" Target="/ppt/slides/slide2.xml" Id="R4c7a8b1cfbb04033" /><Relationship Type="http://schemas.openxmlformats.org/officeDocument/2006/relationships/slide" Target="/ppt/slides/slide3.xml" Id="R61af0026f1264cda" /><Relationship Type="http://schemas.openxmlformats.org/officeDocument/2006/relationships/slide" Target="/ppt/slides/slide4.xml" Id="R54e3f6cca54b46e3" /><Relationship Type="http://schemas.openxmlformats.org/officeDocument/2006/relationships/slide" Target="/ppt/slides/slide5.xml" Id="R5b58540c89bb45d3" /><Relationship Type="http://schemas.openxmlformats.org/officeDocument/2006/relationships/slide" Target="/ppt/slides/slide6.xml" Id="R4bb19a48f0f54d6f" /><Relationship Type="http://schemas.openxmlformats.org/officeDocument/2006/relationships/slide" Target="/ppt/slides/slide7.xml" Id="R88ab7fd50f6f42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ded1a27b444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b6192de6340ef" /><Relationship Type="http://schemas.openxmlformats.org/officeDocument/2006/relationships/theme" Target="/ppt/slideMasters/theme/theme1.xml" Id="Ra88c2c45d531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b6192de6340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80c7dd12541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731e5276a40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8649e177245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cba90624a45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2904eb216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5c522e68d45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ee30a9b60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WAAGENS TAXI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WAAGENS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WAAGENS TAXI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WAAGENS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WAAGENS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WAAGENS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3 841 802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−392 066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−367 529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1 942 368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WAAGENS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WAAGEN GJERMUND HUUS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WAAGENS TAXI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Ratesvingen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922 431 493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WAAGENS TAXI AS</a:t>
            </a:r>
          </a:p>
        </p:txBody>
      </p:sp>
    </p:spTree>
  </p:cSld>
  <p:clrMapOvr>
    <a:masterClrMapping xmlns:a="http://schemas.openxmlformats.org/drawingml/2006/main"/>
  </p:clrMapOvr>
</p:sld>
</file>