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65ac36816340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5ee3248eb64ec6"/>
  </p:sldMasterIdLst>
  <p:sldIdLst>
    <p:sldId xmlns:r="http://schemas.openxmlformats.org/officeDocument/2006/relationships" id="256" r:id="R777b8a83697d422f"/>
    <p:sldId xmlns:r="http://schemas.openxmlformats.org/officeDocument/2006/relationships" id="257" r:id="R6b1328c5ce9d4713"/>
    <p:sldId xmlns:r="http://schemas.openxmlformats.org/officeDocument/2006/relationships" id="258" r:id="R5c17befaeba84ee6"/>
    <p:sldId xmlns:r="http://schemas.openxmlformats.org/officeDocument/2006/relationships" id="259" r:id="R072c2d4fd89f4949"/>
    <p:sldId xmlns:r="http://schemas.openxmlformats.org/officeDocument/2006/relationships" id="260" r:id="R010aafa289014593"/>
    <p:sldId xmlns:r="http://schemas.openxmlformats.org/officeDocument/2006/relationships" id="261" r:id="Rfb222c8f9f1a4096"/>
    <p:sldId xmlns:r="http://schemas.openxmlformats.org/officeDocument/2006/relationships" id="262" r:id="Rad26c0736686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ee3248eb64ec6" /><Relationship Type="http://schemas.openxmlformats.org/officeDocument/2006/relationships/slide" Target="/ppt/slides/slide1.xml" Id="R777b8a83697d422f" /><Relationship Type="http://schemas.openxmlformats.org/officeDocument/2006/relationships/slide" Target="/ppt/slides/slide2.xml" Id="R6b1328c5ce9d4713" /><Relationship Type="http://schemas.openxmlformats.org/officeDocument/2006/relationships/slide" Target="/ppt/slides/slide3.xml" Id="R5c17befaeba84ee6" /><Relationship Type="http://schemas.openxmlformats.org/officeDocument/2006/relationships/slide" Target="/ppt/slides/slide4.xml" Id="R072c2d4fd89f4949" /><Relationship Type="http://schemas.openxmlformats.org/officeDocument/2006/relationships/slide" Target="/ppt/slides/slide5.xml" Id="R010aafa289014593" /><Relationship Type="http://schemas.openxmlformats.org/officeDocument/2006/relationships/slide" Target="/ppt/slides/slide6.xml" Id="Rfb222c8f9f1a4096" /><Relationship Type="http://schemas.openxmlformats.org/officeDocument/2006/relationships/slide" Target="/ppt/slides/slide7.xml" Id="Rad26c0736686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c7da60f19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e086e793447a" /><Relationship Type="http://schemas.openxmlformats.org/officeDocument/2006/relationships/theme" Target="/ppt/slideMasters/theme/theme1.xml" Id="R9afefc05976e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8be086e793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8c0a002f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06977433b42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b1875c217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e093b5c86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e4436e7b6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e59eb94742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8cd3c9cf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BITASTAD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BITASTAD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−373 767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7 693 251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320 291 423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554 907 291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SALVESEN &amp; THAMS INVEST AS  –  93,2 %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SKINFAKSE INVEST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BUZZTER HOLDING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EALMENNING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SEIFRA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EMFIVE AS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922 435 049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BITASTAD HOLDING AS</a:t>
            </a:r>
          </a:p>
        </p:txBody>
      </p:sp>
    </p:spTree>
  </p:cSld>
  <p:clrMapOvr>
    <a:masterClrMapping xmlns:a="http://schemas.openxmlformats.org/drawingml/2006/main"/>
  </p:clrMapOvr>
</p:sld>
</file>