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010bda1fbb40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b6ade7e55a4b59"/>
  </p:sldMasterIdLst>
  <p:sldIdLst>
    <p:sldId xmlns:r="http://schemas.openxmlformats.org/officeDocument/2006/relationships" id="256" r:id="Rc8cf6f361e27416b"/>
    <p:sldId xmlns:r="http://schemas.openxmlformats.org/officeDocument/2006/relationships" id="257" r:id="Rdfd7da25f2754d18"/>
    <p:sldId xmlns:r="http://schemas.openxmlformats.org/officeDocument/2006/relationships" id="258" r:id="R6479d1a3625d4705"/>
    <p:sldId xmlns:r="http://schemas.openxmlformats.org/officeDocument/2006/relationships" id="259" r:id="R8e25af6e52a647dd"/>
    <p:sldId xmlns:r="http://schemas.openxmlformats.org/officeDocument/2006/relationships" id="260" r:id="R385e73057b5c4dec"/>
    <p:sldId xmlns:r="http://schemas.openxmlformats.org/officeDocument/2006/relationships" id="261" r:id="Rc74b792c32a7447c"/>
    <p:sldId xmlns:r="http://schemas.openxmlformats.org/officeDocument/2006/relationships" id="262" r:id="R2b541dec0dc24d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6ade7e55a4b59" /><Relationship Type="http://schemas.openxmlformats.org/officeDocument/2006/relationships/slide" Target="/ppt/slides/slide1.xml" Id="Rc8cf6f361e27416b" /><Relationship Type="http://schemas.openxmlformats.org/officeDocument/2006/relationships/slide" Target="/ppt/slides/slide2.xml" Id="Rdfd7da25f2754d18" /><Relationship Type="http://schemas.openxmlformats.org/officeDocument/2006/relationships/slide" Target="/ppt/slides/slide3.xml" Id="R6479d1a3625d4705" /><Relationship Type="http://schemas.openxmlformats.org/officeDocument/2006/relationships/slide" Target="/ppt/slides/slide4.xml" Id="R8e25af6e52a647dd" /><Relationship Type="http://schemas.openxmlformats.org/officeDocument/2006/relationships/slide" Target="/ppt/slides/slide5.xml" Id="R385e73057b5c4dec" /><Relationship Type="http://schemas.openxmlformats.org/officeDocument/2006/relationships/slide" Target="/ppt/slides/slide6.xml" Id="Rc74b792c32a7447c" /><Relationship Type="http://schemas.openxmlformats.org/officeDocument/2006/relationships/slide" Target="/ppt/slides/slide7.xml" Id="R2b541dec0dc24d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56304fac04a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f729af304464d" /><Relationship Type="http://schemas.openxmlformats.org/officeDocument/2006/relationships/theme" Target="/ppt/slideMasters/theme/theme1.xml" Id="R79a4726a2254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f729af30446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9cdc6f2884e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7f3883476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ac5257e5042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249ae9cec4f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11c40029b47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a4b1fb5ec41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5b53e9f4d42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SKIBSAKTIESELSKAPET NAVIGATION CO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NAVIGATION CO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SKIBSAKTIESELSKAPET NAVIGATION CO LTD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NAVIGATION CO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NAVIGATION CO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NAVIGATION CO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−61 310 000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2 446 049 000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3 798 490 000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NAVIGATION CO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GRENANGER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STORANGER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AASEN AS  –  17,4 %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KOLLEN AS  –  17,4 %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DINESEN INVEST AS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FREDNES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NAVIGATION CO LTD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Sandviksbodene 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34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bv@wlco.no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922 480 834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NAVIGATION CO LTD</a:t>
            </a:r>
          </a:p>
        </p:txBody>
      </p:sp>
    </p:spTree>
  </p:cSld>
  <p:clrMapOvr>
    <a:masterClrMapping xmlns:a="http://schemas.openxmlformats.org/drawingml/2006/main"/>
  </p:clrMapOvr>
</p:sld>
</file>