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b37a2a0b9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d069d088b84cbe"/>
  </p:sldMasterIdLst>
  <p:sldIdLst>
    <p:sldId xmlns:r="http://schemas.openxmlformats.org/officeDocument/2006/relationships" id="256" r:id="Rfdfed277684d488e"/>
    <p:sldId xmlns:r="http://schemas.openxmlformats.org/officeDocument/2006/relationships" id="257" r:id="R769816aab51d4b45"/>
    <p:sldId xmlns:r="http://schemas.openxmlformats.org/officeDocument/2006/relationships" id="258" r:id="R132df8a91df448ac"/>
    <p:sldId xmlns:r="http://schemas.openxmlformats.org/officeDocument/2006/relationships" id="259" r:id="R0da4345548b04777"/>
    <p:sldId xmlns:r="http://schemas.openxmlformats.org/officeDocument/2006/relationships" id="260" r:id="Rf297402e7d8b4e0e"/>
    <p:sldId xmlns:r="http://schemas.openxmlformats.org/officeDocument/2006/relationships" id="261" r:id="Re92a5d91a1434460"/>
    <p:sldId xmlns:r="http://schemas.openxmlformats.org/officeDocument/2006/relationships" id="262" r:id="R481fc210c625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069d088b84cbe" /><Relationship Type="http://schemas.openxmlformats.org/officeDocument/2006/relationships/slide" Target="/ppt/slides/slide1.xml" Id="Rfdfed277684d488e" /><Relationship Type="http://schemas.openxmlformats.org/officeDocument/2006/relationships/slide" Target="/ppt/slides/slide2.xml" Id="R769816aab51d4b45" /><Relationship Type="http://schemas.openxmlformats.org/officeDocument/2006/relationships/slide" Target="/ppt/slides/slide3.xml" Id="R132df8a91df448ac" /><Relationship Type="http://schemas.openxmlformats.org/officeDocument/2006/relationships/slide" Target="/ppt/slides/slide4.xml" Id="R0da4345548b04777" /><Relationship Type="http://schemas.openxmlformats.org/officeDocument/2006/relationships/slide" Target="/ppt/slides/slide5.xml" Id="Rf297402e7d8b4e0e" /><Relationship Type="http://schemas.openxmlformats.org/officeDocument/2006/relationships/slide" Target="/ppt/slides/slide6.xml" Id="Re92a5d91a1434460" /><Relationship Type="http://schemas.openxmlformats.org/officeDocument/2006/relationships/slide" Target="/ppt/slides/slide7.xml" Id="R481fc210c625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7be32e3fc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1d95db60f4ed8" /><Relationship Type="http://schemas.openxmlformats.org/officeDocument/2006/relationships/theme" Target="/ppt/slideMasters/theme/theme1.xml" Id="R754f54c06a2e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1d95db60f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a2a720586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007c39179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38b413654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9b4b52c43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03fbda80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3711e8810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2ac8b1a50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