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25bd01f087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04291f07a941dd"/>
  </p:sldMasterIdLst>
  <p:sldIdLst>
    <p:sldId xmlns:r="http://schemas.openxmlformats.org/officeDocument/2006/relationships" id="256" r:id="R52ef99a6d91a4d15"/>
    <p:sldId xmlns:r="http://schemas.openxmlformats.org/officeDocument/2006/relationships" id="257" r:id="R2acd3499eddf4705"/>
    <p:sldId xmlns:r="http://schemas.openxmlformats.org/officeDocument/2006/relationships" id="258" r:id="R1706030290f74cb0"/>
    <p:sldId xmlns:r="http://schemas.openxmlformats.org/officeDocument/2006/relationships" id="259" r:id="Raa4fb0e2dec14acb"/>
    <p:sldId xmlns:r="http://schemas.openxmlformats.org/officeDocument/2006/relationships" id="260" r:id="Rd968985cb5404a63"/>
    <p:sldId xmlns:r="http://schemas.openxmlformats.org/officeDocument/2006/relationships" id="261" r:id="R5da648ea767e485e"/>
    <p:sldId xmlns:r="http://schemas.openxmlformats.org/officeDocument/2006/relationships" id="262" r:id="Rd07476abb30546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4291f07a941dd" /><Relationship Type="http://schemas.openxmlformats.org/officeDocument/2006/relationships/slide" Target="/ppt/slides/slide1.xml" Id="R52ef99a6d91a4d15" /><Relationship Type="http://schemas.openxmlformats.org/officeDocument/2006/relationships/slide" Target="/ppt/slides/slide2.xml" Id="R2acd3499eddf4705" /><Relationship Type="http://schemas.openxmlformats.org/officeDocument/2006/relationships/slide" Target="/ppt/slides/slide3.xml" Id="R1706030290f74cb0" /><Relationship Type="http://schemas.openxmlformats.org/officeDocument/2006/relationships/slide" Target="/ppt/slides/slide4.xml" Id="Raa4fb0e2dec14acb" /><Relationship Type="http://schemas.openxmlformats.org/officeDocument/2006/relationships/slide" Target="/ppt/slides/slide5.xml" Id="Rd968985cb5404a63" /><Relationship Type="http://schemas.openxmlformats.org/officeDocument/2006/relationships/slide" Target="/ppt/slides/slide6.xml" Id="R5da648ea767e485e" /><Relationship Type="http://schemas.openxmlformats.org/officeDocument/2006/relationships/slide" Target="/ppt/slides/slide7.xml" Id="Rd07476abb30546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dbe95595e4b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3b16bd3b5478d" /><Relationship Type="http://schemas.openxmlformats.org/officeDocument/2006/relationships/theme" Target="/ppt/slideMasters/theme/theme1.xml" Id="R3048496eda01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3b16bd3b547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68450020043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3a8c1147a4e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1697f2b15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7da4aa4cf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395eac7c4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29378cf3f41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b18a49a8c43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MONTGOMERY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MONTGOMERY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MORITS ALEXANDER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