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f808d89d525478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eb081f2349c4243"/>
  </p:sldMasterIdLst>
  <p:sldIdLst>
    <p:sldId xmlns:r="http://schemas.openxmlformats.org/officeDocument/2006/relationships" id="256" r:id="R7049deea24d94f61"/>
    <p:sldId xmlns:r="http://schemas.openxmlformats.org/officeDocument/2006/relationships" id="257" r:id="R8aa4bcdd0e4a467a"/>
    <p:sldId xmlns:r="http://schemas.openxmlformats.org/officeDocument/2006/relationships" id="258" r:id="Rc9fbff7cd65d40f4"/>
    <p:sldId xmlns:r="http://schemas.openxmlformats.org/officeDocument/2006/relationships" id="259" r:id="R055e41d217954378"/>
    <p:sldId xmlns:r="http://schemas.openxmlformats.org/officeDocument/2006/relationships" id="260" r:id="R24b7ca17a8fe4199"/>
    <p:sldId xmlns:r="http://schemas.openxmlformats.org/officeDocument/2006/relationships" id="261" r:id="Ra02dc6f1484a4da4"/>
    <p:sldId xmlns:r="http://schemas.openxmlformats.org/officeDocument/2006/relationships" id="262" r:id="Rbbaa7685e5c14b1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eb081f2349c4243" /><Relationship Type="http://schemas.openxmlformats.org/officeDocument/2006/relationships/slide" Target="/ppt/slides/slide1.xml" Id="R7049deea24d94f61" /><Relationship Type="http://schemas.openxmlformats.org/officeDocument/2006/relationships/slide" Target="/ppt/slides/slide2.xml" Id="R8aa4bcdd0e4a467a" /><Relationship Type="http://schemas.openxmlformats.org/officeDocument/2006/relationships/slide" Target="/ppt/slides/slide3.xml" Id="Rc9fbff7cd65d40f4" /><Relationship Type="http://schemas.openxmlformats.org/officeDocument/2006/relationships/slide" Target="/ppt/slides/slide4.xml" Id="R055e41d217954378" /><Relationship Type="http://schemas.openxmlformats.org/officeDocument/2006/relationships/slide" Target="/ppt/slides/slide5.xml" Id="R24b7ca17a8fe4199" /><Relationship Type="http://schemas.openxmlformats.org/officeDocument/2006/relationships/slide" Target="/ppt/slides/slide6.xml" Id="Ra02dc6f1484a4da4" /><Relationship Type="http://schemas.openxmlformats.org/officeDocument/2006/relationships/slide" Target="/ppt/slides/slide7.xml" Id="Rbbaa7685e5c14b1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7a26d58bbd94b5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60215d27b44724" /><Relationship Type="http://schemas.openxmlformats.org/officeDocument/2006/relationships/theme" Target="/ppt/slideMasters/theme/theme1.xml" Id="R608b043d52c04c1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760215d27b4472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1663cfda3042c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74b7149e51468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724c7111ca44c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758b392edb448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6511286eb445d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cda24b0278402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1d84cc540a438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NORSK RENSEFISK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RENSEFISK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NORSK RENSEFISK AS ble etablert [år] og holder til i Sæbøvik.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RENSEFISK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RENSEFISK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RENSEFISK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4 038 668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−941 124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−852 366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2 205 704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3 934 018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RENSEFISK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FAS INVESTERING 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J.K INVESTERING 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SWORDFISH GROUP AS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RENSEFISK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Bjoanesvegen 70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5454 Sæbøvik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www.norskrensefisk.no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922 548 439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RENSEFISK AS</a:t>
            </a:r>
          </a:p>
        </p:txBody>
      </p:sp>
    </p:spTree>
  </p:cSld>
  <p:clrMapOvr>
    <a:masterClrMapping xmlns:a="http://schemas.openxmlformats.org/drawingml/2006/main"/>
  </p:clrMapOvr>
</p:sld>
</file>