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027379022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1ed0dd4ab4594"/>
  </p:sldMasterIdLst>
  <p:sldIdLst>
    <p:sldId xmlns:r="http://schemas.openxmlformats.org/officeDocument/2006/relationships" id="256" r:id="R0a784344057849c5"/>
    <p:sldId xmlns:r="http://schemas.openxmlformats.org/officeDocument/2006/relationships" id="257" r:id="Rd0bc66a205d84f1e"/>
    <p:sldId xmlns:r="http://schemas.openxmlformats.org/officeDocument/2006/relationships" id="258" r:id="R60b4b6b602aa4537"/>
    <p:sldId xmlns:r="http://schemas.openxmlformats.org/officeDocument/2006/relationships" id="259" r:id="Rf7f299c1719542c2"/>
    <p:sldId xmlns:r="http://schemas.openxmlformats.org/officeDocument/2006/relationships" id="260" r:id="Rb04870ff66d940c9"/>
    <p:sldId xmlns:r="http://schemas.openxmlformats.org/officeDocument/2006/relationships" id="261" r:id="R955ee85452bc4124"/>
    <p:sldId xmlns:r="http://schemas.openxmlformats.org/officeDocument/2006/relationships" id="262" r:id="Rf4efb190a989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1ed0dd4ab4594" /><Relationship Type="http://schemas.openxmlformats.org/officeDocument/2006/relationships/slide" Target="/ppt/slides/slide1.xml" Id="R0a784344057849c5" /><Relationship Type="http://schemas.openxmlformats.org/officeDocument/2006/relationships/slide" Target="/ppt/slides/slide2.xml" Id="Rd0bc66a205d84f1e" /><Relationship Type="http://schemas.openxmlformats.org/officeDocument/2006/relationships/slide" Target="/ppt/slides/slide3.xml" Id="R60b4b6b602aa4537" /><Relationship Type="http://schemas.openxmlformats.org/officeDocument/2006/relationships/slide" Target="/ppt/slides/slide4.xml" Id="Rf7f299c1719542c2" /><Relationship Type="http://schemas.openxmlformats.org/officeDocument/2006/relationships/slide" Target="/ppt/slides/slide5.xml" Id="Rb04870ff66d940c9" /><Relationship Type="http://schemas.openxmlformats.org/officeDocument/2006/relationships/slide" Target="/ppt/slides/slide6.xml" Id="R955ee85452bc4124" /><Relationship Type="http://schemas.openxmlformats.org/officeDocument/2006/relationships/slide" Target="/ppt/slides/slide7.xml" Id="Rf4efb190a989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6e144e012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b084f71ee4924" /><Relationship Type="http://schemas.openxmlformats.org/officeDocument/2006/relationships/theme" Target="/ppt/slideMasters/theme/theme1.xml" Id="Rea5bae5db5dc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b084f71ee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bd77035f6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81705b7bf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6210e1ef544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4492df7e1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7a4e9ff30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84d25754343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ce99235d9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