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cb08b8a4e44a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80687ec519420e"/>
  </p:sldMasterIdLst>
  <p:sldIdLst>
    <p:sldId xmlns:r="http://schemas.openxmlformats.org/officeDocument/2006/relationships" id="256" r:id="R9d27dcb437074c8f"/>
    <p:sldId xmlns:r="http://schemas.openxmlformats.org/officeDocument/2006/relationships" id="257" r:id="R462b8c09a8634c5d"/>
    <p:sldId xmlns:r="http://schemas.openxmlformats.org/officeDocument/2006/relationships" id="258" r:id="R5e023ccb37c84549"/>
    <p:sldId xmlns:r="http://schemas.openxmlformats.org/officeDocument/2006/relationships" id="259" r:id="R192d49ac64024be7"/>
    <p:sldId xmlns:r="http://schemas.openxmlformats.org/officeDocument/2006/relationships" id="260" r:id="R6abfdf074b1d482c"/>
    <p:sldId xmlns:r="http://schemas.openxmlformats.org/officeDocument/2006/relationships" id="261" r:id="Rbf5d81d43bcb44c3"/>
    <p:sldId xmlns:r="http://schemas.openxmlformats.org/officeDocument/2006/relationships" id="262" r:id="R08731eeeaada46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80687ec519420e" /><Relationship Type="http://schemas.openxmlformats.org/officeDocument/2006/relationships/slide" Target="/ppt/slides/slide1.xml" Id="R9d27dcb437074c8f" /><Relationship Type="http://schemas.openxmlformats.org/officeDocument/2006/relationships/slide" Target="/ppt/slides/slide2.xml" Id="R462b8c09a8634c5d" /><Relationship Type="http://schemas.openxmlformats.org/officeDocument/2006/relationships/slide" Target="/ppt/slides/slide3.xml" Id="R5e023ccb37c84549" /><Relationship Type="http://schemas.openxmlformats.org/officeDocument/2006/relationships/slide" Target="/ppt/slides/slide4.xml" Id="R192d49ac64024be7" /><Relationship Type="http://schemas.openxmlformats.org/officeDocument/2006/relationships/slide" Target="/ppt/slides/slide5.xml" Id="R6abfdf074b1d482c" /><Relationship Type="http://schemas.openxmlformats.org/officeDocument/2006/relationships/slide" Target="/ppt/slides/slide6.xml" Id="Rbf5d81d43bcb44c3" /><Relationship Type="http://schemas.openxmlformats.org/officeDocument/2006/relationships/slide" Target="/ppt/slides/slide7.xml" Id="R08731eeeaada46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d136d6c0d44c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d93e756634637" /><Relationship Type="http://schemas.openxmlformats.org/officeDocument/2006/relationships/theme" Target="/ppt/slideMasters/theme/theme1.xml" Id="R8ba683ee091b4d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2d93e7566346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c8941142343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8b616c4944a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aa5d178ee4b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6a2360f3744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f89edd6fc44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0a2c29f7746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53f3e2d294e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TIMBERBYGG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96 788 425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4 997 700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4 215 953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8 028 703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26 787 361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Vikelvfaret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7054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922 577 021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