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80f3a54fa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e616a72e64abe"/>
  </p:sldMasterIdLst>
  <p:sldIdLst>
    <p:sldId xmlns:r="http://schemas.openxmlformats.org/officeDocument/2006/relationships" id="256" r:id="R3b0b95ba8cdd4d75"/>
    <p:sldId xmlns:r="http://schemas.openxmlformats.org/officeDocument/2006/relationships" id="257" r:id="Rd603de1033eb4ba7"/>
    <p:sldId xmlns:r="http://schemas.openxmlformats.org/officeDocument/2006/relationships" id="258" r:id="R50b9c25a45a3412e"/>
    <p:sldId xmlns:r="http://schemas.openxmlformats.org/officeDocument/2006/relationships" id="259" r:id="R782035c6b41d4ddb"/>
    <p:sldId xmlns:r="http://schemas.openxmlformats.org/officeDocument/2006/relationships" id="260" r:id="Rfb0d18ef928e4712"/>
    <p:sldId xmlns:r="http://schemas.openxmlformats.org/officeDocument/2006/relationships" id="261" r:id="R394d7bde2e884ac2"/>
    <p:sldId xmlns:r="http://schemas.openxmlformats.org/officeDocument/2006/relationships" id="262" r:id="Refa1a0710b71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e616a72e64abe" /><Relationship Type="http://schemas.openxmlformats.org/officeDocument/2006/relationships/slide" Target="/ppt/slides/slide1.xml" Id="R3b0b95ba8cdd4d75" /><Relationship Type="http://schemas.openxmlformats.org/officeDocument/2006/relationships/slide" Target="/ppt/slides/slide2.xml" Id="Rd603de1033eb4ba7" /><Relationship Type="http://schemas.openxmlformats.org/officeDocument/2006/relationships/slide" Target="/ppt/slides/slide3.xml" Id="R50b9c25a45a3412e" /><Relationship Type="http://schemas.openxmlformats.org/officeDocument/2006/relationships/slide" Target="/ppt/slides/slide4.xml" Id="R782035c6b41d4ddb" /><Relationship Type="http://schemas.openxmlformats.org/officeDocument/2006/relationships/slide" Target="/ppt/slides/slide5.xml" Id="Rfb0d18ef928e4712" /><Relationship Type="http://schemas.openxmlformats.org/officeDocument/2006/relationships/slide" Target="/ppt/slides/slide6.xml" Id="R394d7bde2e884ac2" /><Relationship Type="http://schemas.openxmlformats.org/officeDocument/2006/relationships/slide" Target="/ppt/slides/slide7.xml" Id="Refa1a0710b71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a17d23c144f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3fc12e9934d04" /><Relationship Type="http://schemas.openxmlformats.org/officeDocument/2006/relationships/theme" Target="/ppt/slideMasters/theme/theme1.xml" Id="R42ca2f36a794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3fc12e9934d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1737ea4c3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9481d9d4d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b18c99bc2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feacd7b75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4686cc30e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8a9c5e9d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e11ac979245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SKARSBØ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SKARSBØ INVEST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276 160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4 297 685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4 725 086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SKARSBØ JOACHIM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Elvengveien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922 713 049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SKARSBØ INVEST AS</a:t>
            </a:r>
          </a:p>
        </p:txBody>
      </p:sp>
    </p:spTree>
  </p:cSld>
  <p:clrMapOvr>
    <a:masterClrMapping xmlns:a="http://schemas.openxmlformats.org/drawingml/2006/main"/>
  </p:clrMapOvr>
</p:sld>
</file>