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ba844f4daa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6ea9f020984830"/>
  </p:sldMasterIdLst>
  <p:sldIdLst>
    <p:sldId xmlns:r="http://schemas.openxmlformats.org/officeDocument/2006/relationships" id="256" r:id="R7604bd64a1c941dd"/>
    <p:sldId xmlns:r="http://schemas.openxmlformats.org/officeDocument/2006/relationships" id="257" r:id="R2a658a77a4be4186"/>
    <p:sldId xmlns:r="http://schemas.openxmlformats.org/officeDocument/2006/relationships" id="258" r:id="R7f40096aa6864252"/>
    <p:sldId xmlns:r="http://schemas.openxmlformats.org/officeDocument/2006/relationships" id="259" r:id="Ra4f2a492f47f4a09"/>
    <p:sldId xmlns:r="http://schemas.openxmlformats.org/officeDocument/2006/relationships" id="260" r:id="R56ffe55125384b71"/>
    <p:sldId xmlns:r="http://schemas.openxmlformats.org/officeDocument/2006/relationships" id="261" r:id="R99ffea9c266246c9"/>
    <p:sldId xmlns:r="http://schemas.openxmlformats.org/officeDocument/2006/relationships" id="262" r:id="Raeeaf6fadd1a48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ea9f020984830" /><Relationship Type="http://schemas.openxmlformats.org/officeDocument/2006/relationships/slide" Target="/ppt/slides/slide1.xml" Id="R7604bd64a1c941dd" /><Relationship Type="http://schemas.openxmlformats.org/officeDocument/2006/relationships/slide" Target="/ppt/slides/slide2.xml" Id="R2a658a77a4be4186" /><Relationship Type="http://schemas.openxmlformats.org/officeDocument/2006/relationships/slide" Target="/ppt/slides/slide3.xml" Id="R7f40096aa6864252" /><Relationship Type="http://schemas.openxmlformats.org/officeDocument/2006/relationships/slide" Target="/ppt/slides/slide4.xml" Id="Ra4f2a492f47f4a09" /><Relationship Type="http://schemas.openxmlformats.org/officeDocument/2006/relationships/slide" Target="/ppt/slides/slide5.xml" Id="R56ffe55125384b71" /><Relationship Type="http://schemas.openxmlformats.org/officeDocument/2006/relationships/slide" Target="/ppt/slides/slide6.xml" Id="R99ffea9c266246c9" /><Relationship Type="http://schemas.openxmlformats.org/officeDocument/2006/relationships/slide" Target="/ppt/slides/slide7.xml" Id="Raeeaf6fadd1a48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14113f879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cec617cb24fcb" /><Relationship Type="http://schemas.openxmlformats.org/officeDocument/2006/relationships/theme" Target="/ppt/slideMasters/theme/theme1.xml" Id="Rbf4cddea00ec49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cec617cb2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32172037b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c80a9f58f4f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13a4f3eff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425a967ff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60d046a540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20918c28148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825cd1e43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8 556 254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8 599 758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