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a1246bcf3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e0c4a62c44008"/>
  </p:sldMasterIdLst>
  <p:sldIdLst>
    <p:sldId xmlns:r="http://schemas.openxmlformats.org/officeDocument/2006/relationships" id="256" r:id="R6aeef11b012b47fe"/>
    <p:sldId xmlns:r="http://schemas.openxmlformats.org/officeDocument/2006/relationships" id="257" r:id="R0c4d9846b7a5429d"/>
    <p:sldId xmlns:r="http://schemas.openxmlformats.org/officeDocument/2006/relationships" id="258" r:id="Ra6c99850e4fc4a2d"/>
    <p:sldId xmlns:r="http://schemas.openxmlformats.org/officeDocument/2006/relationships" id="259" r:id="R47942bad7d664f0d"/>
    <p:sldId xmlns:r="http://schemas.openxmlformats.org/officeDocument/2006/relationships" id="260" r:id="Rf8f0928442734a69"/>
    <p:sldId xmlns:r="http://schemas.openxmlformats.org/officeDocument/2006/relationships" id="261" r:id="R4b66398a8de6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e0c4a62c44008" /><Relationship Type="http://schemas.openxmlformats.org/officeDocument/2006/relationships/slide" Target="/ppt/slides/slide1.xml" Id="R6aeef11b012b47fe" /><Relationship Type="http://schemas.openxmlformats.org/officeDocument/2006/relationships/slide" Target="/ppt/slides/slide2.xml" Id="R0c4d9846b7a5429d" /><Relationship Type="http://schemas.openxmlformats.org/officeDocument/2006/relationships/slide" Target="/ppt/slides/slide3.xml" Id="Ra6c99850e4fc4a2d" /><Relationship Type="http://schemas.openxmlformats.org/officeDocument/2006/relationships/slide" Target="/ppt/slides/slide4.xml" Id="R47942bad7d664f0d" /><Relationship Type="http://schemas.openxmlformats.org/officeDocument/2006/relationships/slide" Target="/ppt/slides/slide5.xml" Id="Rf8f0928442734a69" /><Relationship Type="http://schemas.openxmlformats.org/officeDocument/2006/relationships/slide" Target="/ppt/slides/slide6.xml" Id="R4b66398a8de6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09d22e7d34a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723df2ce243b2" /><Relationship Type="http://schemas.openxmlformats.org/officeDocument/2006/relationships/theme" Target="/ppt/slideMasters/theme/theme1.xml" Id="Rb03b7dff1e76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723df2ce243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886773cba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9d5f36b74e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98f9052a3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2ab7443fc43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2e3315f24f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9a28d06f9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