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939e9fd13f4e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dad000d3144297"/>
  </p:sldMasterIdLst>
  <p:sldIdLst>
    <p:sldId xmlns:r="http://schemas.openxmlformats.org/officeDocument/2006/relationships" id="256" r:id="Rd6f3208fc493481d"/>
    <p:sldId xmlns:r="http://schemas.openxmlformats.org/officeDocument/2006/relationships" id="257" r:id="Rfecd752f1a614dcf"/>
    <p:sldId xmlns:r="http://schemas.openxmlformats.org/officeDocument/2006/relationships" id="258" r:id="R03e959c374c44f77"/>
    <p:sldId xmlns:r="http://schemas.openxmlformats.org/officeDocument/2006/relationships" id="259" r:id="R83ec3b027d8f4191"/>
    <p:sldId xmlns:r="http://schemas.openxmlformats.org/officeDocument/2006/relationships" id="260" r:id="R54c5fcea0ecc4995"/>
    <p:sldId xmlns:r="http://schemas.openxmlformats.org/officeDocument/2006/relationships" id="261" r:id="R4b3e38430193409d"/>
    <p:sldId xmlns:r="http://schemas.openxmlformats.org/officeDocument/2006/relationships" id="262" r:id="Rdc630f77656f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ad000d3144297" /><Relationship Type="http://schemas.openxmlformats.org/officeDocument/2006/relationships/slide" Target="/ppt/slides/slide1.xml" Id="Rd6f3208fc493481d" /><Relationship Type="http://schemas.openxmlformats.org/officeDocument/2006/relationships/slide" Target="/ppt/slides/slide2.xml" Id="Rfecd752f1a614dcf" /><Relationship Type="http://schemas.openxmlformats.org/officeDocument/2006/relationships/slide" Target="/ppt/slides/slide3.xml" Id="R03e959c374c44f77" /><Relationship Type="http://schemas.openxmlformats.org/officeDocument/2006/relationships/slide" Target="/ppt/slides/slide4.xml" Id="R83ec3b027d8f4191" /><Relationship Type="http://schemas.openxmlformats.org/officeDocument/2006/relationships/slide" Target="/ppt/slides/slide5.xml" Id="R54c5fcea0ecc4995" /><Relationship Type="http://schemas.openxmlformats.org/officeDocument/2006/relationships/slide" Target="/ppt/slides/slide6.xml" Id="R4b3e38430193409d" /><Relationship Type="http://schemas.openxmlformats.org/officeDocument/2006/relationships/slide" Target="/ppt/slides/slide7.xml" Id="Rdc630f77656f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2b95de08c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9603f3f7b4b3b" /><Relationship Type="http://schemas.openxmlformats.org/officeDocument/2006/relationships/theme" Target="/ppt/slideMasters/theme/theme1.xml" Id="R8a5731831a5143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29603f3f7b4b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1d033b245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fda9df6b64e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6db0f39af4e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e1a80925c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09992cf504b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5e8be521a4e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1c34e4d4a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15 959 356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CASPER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Casper Mathiesen, Colbjørnsens gate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922 835 985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