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172912c9e942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85e35fe9ee4746"/>
  </p:sldMasterIdLst>
  <p:sldIdLst>
    <p:sldId xmlns:r="http://schemas.openxmlformats.org/officeDocument/2006/relationships" id="256" r:id="Rc106f68ef51d43de"/>
    <p:sldId xmlns:r="http://schemas.openxmlformats.org/officeDocument/2006/relationships" id="257" r:id="R1a16e064851146b9"/>
    <p:sldId xmlns:r="http://schemas.openxmlformats.org/officeDocument/2006/relationships" id="258" r:id="R1c353b3f7b994800"/>
    <p:sldId xmlns:r="http://schemas.openxmlformats.org/officeDocument/2006/relationships" id="259" r:id="R3a3bb57141cc4abd"/>
    <p:sldId xmlns:r="http://schemas.openxmlformats.org/officeDocument/2006/relationships" id="260" r:id="Rb111af6211ac4ab6"/>
    <p:sldId xmlns:r="http://schemas.openxmlformats.org/officeDocument/2006/relationships" id="261" r:id="Ra7a2b235de2e40c9"/>
    <p:sldId xmlns:r="http://schemas.openxmlformats.org/officeDocument/2006/relationships" id="262" r:id="R1579a691fe564b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85e35fe9ee4746" /><Relationship Type="http://schemas.openxmlformats.org/officeDocument/2006/relationships/slide" Target="/ppt/slides/slide1.xml" Id="Rc106f68ef51d43de" /><Relationship Type="http://schemas.openxmlformats.org/officeDocument/2006/relationships/slide" Target="/ppt/slides/slide2.xml" Id="R1a16e064851146b9" /><Relationship Type="http://schemas.openxmlformats.org/officeDocument/2006/relationships/slide" Target="/ppt/slides/slide3.xml" Id="R1c353b3f7b994800" /><Relationship Type="http://schemas.openxmlformats.org/officeDocument/2006/relationships/slide" Target="/ppt/slides/slide4.xml" Id="R3a3bb57141cc4abd" /><Relationship Type="http://schemas.openxmlformats.org/officeDocument/2006/relationships/slide" Target="/ppt/slides/slide5.xml" Id="Rb111af6211ac4ab6" /><Relationship Type="http://schemas.openxmlformats.org/officeDocument/2006/relationships/slide" Target="/ppt/slides/slide6.xml" Id="Ra7a2b235de2e40c9" /><Relationship Type="http://schemas.openxmlformats.org/officeDocument/2006/relationships/slide" Target="/ppt/slides/slide7.xml" Id="R1579a691fe564b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26f17d90f4a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aa7608f7b42db" /><Relationship Type="http://schemas.openxmlformats.org/officeDocument/2006/relationships/theme" Target="/ppt/slideMasters/theme/theme1.xml" Id="R75ae3fffdf964a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baa7608f7b42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cc74f172647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7a2083a0b45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512015829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f5718a8a04f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0bedc25974a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bc8970bc04e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7866b0e1043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VISUND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VISUND GRUPPEN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−1 553 481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−892 626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937 808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KAIZEN TRADING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922 913 021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