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61af32428443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acebd772740c5"/>
  </p:sldMasterIdLst>
  <p:sldIdLst>
    <p:sldId xmlns:r="http://schemas.openxmlformats.org/officeDocument/2006/relationships" id="256" r:id="R34484c4dc43d40e2"/>
    <p:sldId xmlns:r="http://schemas.openxmlformats.org/officeDocument/2006/relationships" id="257" r:id="Rd67c86fa6de14fec"/>
    <p:sldId xmlns:r="http://schemas.openxmlformats.org/officeDocument/2006/relationships" id="258" r:id="R4744c89d6ca24a5a"/>
    <p:sldId xmlns:r="http://schemas.openxmlformats.org/officeDocument/2006/relationships" id="259" r:id="R9111eef07151491c"/>
    <p:sldId xmlns:r="http://schemas.openxmlformats.org/officeDocument/2006/relationships" id="260" r:id="Rce53b6887c5b45f4"/>
    <p:sldId xmlns:r="http://schemas.openxmlformats.org/officeDocument/2006/relationships" id="261" r:id="R00e5f85e05474315"/>
    <p:sldId xmlns:r="http://schemas.openxmlformats.org/officeDocument/2006/relationships" id="262" r:id="R13f5168901e445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acebd772740c5" /><Relationship Type="http://schemas.openxmlformats.org/officeDocument/2006/relationships/slide" Target="/ppt/slides/slide1.xml" Id="R34484c4dc43d40e2" /><Relationship Type="http://schemas.openxmlformats.org/officeDocument/2006/relationships/slide" Target="/ppt/slides/slide2.xml" Id="Rd67c86fa6de14fec" /><Relationship Type="http://schemas.openxmlformats.org/officeDocument/2006/relationships/slide" Target="/ppt/slides/slide3.xml" Id="R4744c89d6ca24a5a" /><Relationship Type="http://schemas.openxmlformats.org/officeDocument/2006/relationships/slide" Target="/ppt/slides/slide4.xml" Id="R9111eef07151491c" /><Relationship Type="http://schemas.openxmlformats.org/officeDocument/2006/relationships/slide" Target="/ppt/slides/slide5.xml" Id="Rce53b6887c5b45f4" /><Relationship Type="http://schemas.openxmlformats.org/officeDocument/2006/relationships/slide" Target="/ppt/slides/slide6.xml" Id="R00e5f85e05474315" /><Relationship Type="http://schemas.openxmlformats.org/officeDocument/2006/relationships/slide" Target="/ppt/slides/slide7.xml" Id="R13f5168901e445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5700c8a324c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4ab351b9e41e2" /><Relationship Type="http://schemas.openxmlformats.org/officeDocument/2006/relationships/theme" Target="/ppt/slideMasters/theme/theme1.xml" Id="R5c2c10bcc87f4d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44ab351b9e41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e9adc42f74e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18587476b41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867b325f649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c9516a0f849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774c1949740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cb1a8d0db44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ec08a068548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ICING AS  –  81,3 %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CLAYMORE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LUND INVEST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HOCKEY HOLDING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HOLMSKAU EIENDOM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MEC AS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922 936 749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