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57586ebc1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8829c9ce934cad"/>
  </p:sldMasterIdLst>
  <p:sldIdLst>
    <p:sldId xmlns:r="http://schemas.openxmlformats.org/officeDocument/2006/relationships" id="256" r:id="R85e864af1ba24773"/>
    <p:sldId xmlns:r="http://schemas.openxmlformats.org/officeDocument/2006/relationships" id="257" r:id="Ra1528e4bb8814722"/>
    <p:sldId xmlns:r="http://schemas.openxmlformats.org/officeDocument/2006/relationships" id="258" r:id="R7f2e0561875940bd"/>
    <p:sldId xmlns:r="http://schemas.openxmlformats.org/officeDocument/2006/relationships" id="259" r:id="R34e2ad4029514d2c"/>
    <p:sldId xmlns:r="http://schemas.openxmlformats.org/officeDocument/2006/relationships" id="260" r:id="R1fca57f6d29d4e47"/>
    <p:sldId xmlns:r="http://schemas.openxmlformats.org/officeDocument/2006/relationships" id="261" r:id="R70e0187b02444267"/>
    <p:sldId xmlns:r="http://schemas.openxmlformats.org/officeDocument/2006/relationships" id="262" r:id="R178b7167b89046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829c9ce934cad" /><Relationship Type="http://schemas.openxmlformats.org/officeDocument/2006/relationships/slide" Target="/ppt/slides/slide1.xml" Id="R85e864af1ba24773" /><Relationship Type="http://schemas.openxmlformats.org/officeDocument/2006/relationships/slide" Target="/ppt/slides/slide2.xml" Id="Ra1528e4bb8814722" /><Relationship Type="http://schemas.openxmlformats.org/officeDocument/2006/relationships/slide" Target="/ppt/slides/slide3.xml" Id="R7f2e0561875940bd" /><Relationship Type="http://schemas.openxmlformats.org/officeDocument/2006/relationships/slide" Target="/ppt/slides/slide4.xml" Id="R34e2ad4029514d2c" /><Relationship Type="http://schemas.openxmlformats.org/officeDocument/2006/relationships/slide" Target="/ppt/slides/slide5.xml" Id="R1fca57f6d29d4e47" /><Relationship Type="http://schemas.openxmlformats.org/officeDocument/2006/relationships/slide" Target="/ppt/slides/slide6.xml" Id="R70e0187b02444267" /><Relationship Type="http://schemas.openxmlformats.org/officeDocument/2006/relationships/slide" Target="/ppt/slides/slide7.xml" Id="R178b7167b89046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170f26a1a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896fc6ab4583" /><Relationship Type="http://schemas.openxmlformats.org/officeDocument/2006/relationships/theme" Target="/ppt/slideMasters/theme/theme1.xml" Id="Rf1e63418de2547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24896fc6ab45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088a561ee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c4ef3e516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834f9e6dc4f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2c3a37ebb48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3180784745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1eaf81fc0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241f42a247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WAY HOLDING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4 615 894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KEHUI 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Tunheimbakken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97 81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li-johnsen@hotmail.com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922 948 801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WAY HOLDING AS</a:t>
            </a:r>
          </a:p>
        </p:txBody>
      </p:sp>
    </p:spTree>
  </p:cSld>
  <p:clrMapOvr>
    <a:masterClrMapping xmlns:a="http://schemas.openxmlformats.org/drawingml/2006/main"/>
  </p:clrMapOvr>
</p:sld>
</file>