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81ebe121f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735e09115480e"/>
  </p:sldMasterIdLst>
  <p:sldIdLst>
    <p:sldId xmlns:r="http://schemas.openxmlformats.org/officeDocument/2006/relationships" id="256" r:id="R8532e7f3d00143a0"/>
    <p:sldId xmlns:r="http://schemas.openxmlformats.org/officeDocument/2006/relationships" id="257" r:id="Rcb9e8b7243054eed"/>
    <p:sldId xmlns:r="http://schemas.openxmlformats.org/officeDocument/2006/relationships" id="258" r:id="R14a5b8633de94e35"/>
    <p:sldId xmlns:r="http://schemas.openxmlformats.org/officeDocument/2006/relationships" id="259" r:id="Rf94e56debf8f4284"/>
    <p:sldId xmlns:r="http://schemas.openxmlformats.org/officeDocument/2006/relationships" id="260" r:id="Ra4b1b9af075740ae"/>
    <p:sldId xmlns:r="http://schemas.openxmlformats.org/officeDocument/2006/relationships" id="261" r:id="Rcb82ed658c58498a"/>
    <p:sldId xmlns:r="http://schemas.openxmlformats.org/officeDocument/2006/relationships" id="262" r:id="Rac4a871b20cf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735e09115480e" /><Relationship Type="http://schemas.openxmlformats.org/officeDocument/2006/relationships/slide" Target="/ppt/slides/slide1.xml" Id="R8532e7f3d00143a0" /><Relationship Type="http://schemas.openxmlformats.org/officeDocument/2006/relationships/slide" Target="/ppt/slides/slide2.xml" Id="Rcb9e8b7243054eed" /><Relationship Type="http://schemas.openxmlformats.org/officeDocument/2006/relationships/slide" Target="/ppt/slides/slide3.xml" Id="R14a5b8633de94e35" /><Relationship Type="http://schemas.openxmlformats.org/officeDocument/2006/relationships/slide" Target="/ppt/slides/slide4.xml" Id="Rf94e56debf8f4284" /><Relationship Type="http://schemas.openxmlformats.org/officeDocument/2006/relationships/slide" Target="/ppt/slides/slide5.xml" Id="Ra4b1b9af075740ae" /><Relationship Type="http://schemas.openxmlformats.org/officeDocument/2006/relationships/slide" Target="/ppt/slides/slide6.xml" Id="Rcb82ed658c58498a" /><Relationship Type="http://schemas.openxmlformats.org/officeDocument/2006/relationships/slide" Target="/ppt/slides/slide7.xml" Id="Rac4a871b20cf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222dfdc62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ae8bf9814306" /><Relationship Type="http://schemas.openxmlformats.org/officeDocument/2006/relationships/theme" Target="/ppt/slideMasters/theme/theme1.xml" Id="R6959706094c9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aae8bf981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c9ba74548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99c04050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919be05a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aa82ab73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669e4510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eefd23538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02ab6483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23 451 881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TØMMERVIK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