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abf982048640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6f4c2d296d46a0"/>
  </p:sldMasterIdLst>
  <p:sldIdLst>
    <p:sldId xmlns:r="http://schemas.openxmlformats.org/officeDocument/2006/relationships" id="256" r:id="Rae66940a036f484e"/>
    <p:sldId xmlns:r="http://schemas.openxmlformats.org/officeDocument/2006/relationships" id="257" r:id="R6207c7bd97fa4559"/>
    <p:sldId xmlns:r="http://schemas.openxmlformats.org/officeDocument/2006/relationships" id="258" r:id="R8ee18f50265944d3"/>
    <p:sldId xmlns:r="http://schemas.openxmlformats.org/officeDocument/2006/relationships" id="259" r:id="R3220aeb811c841ee"/>
    <p:sldId xmlns:r="http://schemas.openxmlformats.org/officeDocument/2006/relationships" id="260" r:id="Rcfb6b89bab9f4c54"/>
    <p:sldId xmlns:r="http://schemas.openxmlformats.org/officeDocument/2006/relationships" id="261" r:id="R30b487585cb64ed6"/>
    <p:sldId xmlns:r="http://schemas.openxmlformats.org/officeDocument/2006/relationships" id="262" r:id="R4efedc1ce90f41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6f4c2d296d46a0" /><Relationship Type="http://schemas.openxmlformats.org/officeDocument/2006/relationships/slide" Target="/ppt/slides/slide1.xml" Id="Rae66940a036f484e" /><Relationship Type="http://schemas.openxmlformats.org/officeDocument/2006/relationships/slide" Target="/ppt/slides/slide2.xml" Id="R6207c7bd97fa4559" /><Relationship Type="http://schemas.openxmlformats.org/officeDocument/2006/relationships/slide" Target="/ppt/slides/slide3.xml" Id="R8ee18f50265944d3" /><Relationship Type="http://schemas.openxmlformats.org/officeDocument/2006/relationships/slide" Target="/ppt/slides/slide4.xml" Id="R3220aeb811c841ee" /><Relationship Type="http://schemas.openxmlformats.org/officeDocument/2006/relationships/slide" Target="/ppt/slides/slide5.xml" Id="Rcfb6b89bab9f4c54" /><Relationship Type="http://schemas.openxmlformats.org/officeDocument/2006/relationships/slide" Target="/ppt/slides/slide6.xml" Id="R30b487585cb64ed6" /><Relationship Type="http://schemas.openxmlformats.org/officeDocument/2006/relationships/slide" Target="/ppt/slides/slide7.xml" Id="R4efedc1ce90f41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a9260095cc4b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abddc83e6b49e9" /><Relationship Type="http://schemas.openxmlformats.org/officeDocument/2006/relationships/theme" Target="/ppt/slideMasters/theme/theme1.xml" Id="Rb006fc0a87d14d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abddc83e6b49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a79c13e2c44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a954b2a1c247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62cc35f4ed4e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23169565945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d0bc0f47e40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c3c681d82f4d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d8c447d0d47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LINDRE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LINDRE HOLDING AS ble etablert [år] og holder til i Eikangervåg.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146 503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JARGREN LINDA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MOLDSKRED REMI ANDRE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Mykingvegen 809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5913 Eikangervåg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923 008 721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