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98ade4545c4b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92193a13a4840"/>
  </p:sldMasterIdLst>
  <p:sldIdLst>
    <p:sldId xmlns:r="http://schemas.openxmlformats.org/officeDocument/2006/relationships" id="256" r:id="Rdaef5469da044038"/>
    <p:sldId xmlns:r="http://schemas.openxmlformats.org/officeDocument/2006/relationships" id="257" r:id="R769f6afb452448fa"/>
    <p:sldId xmlns:r="http://schemas.openxmlformats.org/officeDocument/2006/relationships" id="258" r:id="Rbeecd5df758d4a44"/>
    <p:sldId xmlns:r="http://schemas.openxmlformats.org/officeDocument/2006/relationships" id="259" r:id="R62df2bfb3fad456c"/>
    <p:sldId xmlns:r="http://schemas.openxmlformats.org/officeDocument/2006/relationships" id="260" r:id="R3140ef2c43614c5c"/>
    <p:sldId xmlns:r="http://schemas.openxmlformats.org/officeDocument/2006/relationships" id="261" r:id="R797e4a8a44ce49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92193a13a4840" /><Relationship Type="http://schemas.openxmlformats.org/officeDocument/2006/relationships/slide" Target="/ppt/slides/slide1.xml" Id="Rdaef5469da044038" /><Relationship Type="http://schemas.openxmlformats.org/officeDocument/2006/relationships/slide" Target="/ppt/slides/slide2.xml" Id="R769f6afb452448fa" /><Relationship Type="http://schemas.openxmlformats.org/officeDocument/2006/relationships/slide" Target="/ppt/slides/slide3.xml" Id="Rbeecd5df758d4a44" /><Relationship Type="http://schemas.openxmlformats.org/officeDocument/2006/relationships/slide" Target="/ppt/slides/slide4.xml" Id="R62df2bfb3fad456c" /><Relationship Type="http://schemas.openxmlformats.org/officeDocument/2006/relationships/slide" Target="/ppt/slides/slide5.xml" Id="R3140ef2c43614c5c" /><Relationship Type="http://schemas.openxmlformats.org/officeDocument/2006/relationships/slide" Target="/ppt/slides/slide6.xml" Id="R797e4a8a44ce49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3faaf564f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62d84188442fb" /><Relationship Type="http://schemas.openxmlformats.org/officeDocument/2006/relationships/theme" Target="/ppt/slideMasters/theme/theme1.xml" Id="R81e3c13b3b4845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a62d84188442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f2a06bbef44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d4f9123e541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cc51a87ba48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12f5f4ab648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81c52873349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d57dc794c40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LBN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Linn Brudevold Næss, Granlia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923 052 607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