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dd17da30dc4a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474a117c734d0d"/>
  </p:sldMasterIdLst>
  <p:sldIdLst>
    <p:sldId xmlns:r="http://schemas.openxmlformats.org/officeDocument/2006/relationships" id="256" r:id="R170cb1c046d44e39"/>
    <p:sldId xmlns:r="http://schemas.openxmlformats.org/officeDocument/2006/relationships" id="257" r:id="Re656ade1195244d4"/>
    <p:sldId xmlns:r="http://schemas.openxmlformats.org/officeDocument/2006/relationships" id="258" r:id="Rb76409338afe485c"/>
    <p:sldId xmlns:r="http://schemas.openxmlformats.org/officeDocument/2006/relationships" id="259" r:id="R90337303c7884987"/>
    <p:sldId xmlns:r="http://schemas.openxmlformats.org/officeDocument/2006/relationships" id="260" r:id="Rbd35ab378c3b4cf9"/>
    <p:sldId xmlns:r="http://schemas.openxmlformats.org/officeDocument/2006/relationships" id="261" r:id="R86a4a649e02f4067"/>
    <p:sldId xmlns:r="http://schemas.openxmlformats.org/officeDocument/2006/relationships" id="262" r:id="Raedf2138a39242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474a117c734d0d" /><Relationship Type="http://schemas.openxmlformats.org/officeDocument/2006/relationships/slide" Target="/ppt/slides/slide1.xml" Id="R170cb1c046d44e39" /><Relationship Type="http://schemas.openxmlformats.org/officeDocument/2006/relationships/slide" Target="/ppt/slides/slide2.xml" Id="Re656ade1195244d4" /><Relationship Type="http://schemas.openxmlformats.org/officeDocument/2006/relationships/slide" Target="/ppt/slides/slide3.xml" Id="Rb76409338afe485c" /><Relationship Type="http://schemas.openxmlformats.org/officeDocument/2006/relationships/slide" Target="/ppt/slides/slide4.xml" Id="R90337303c7884987" /><Relationship Type="http://schemas.openxmlformats.org/officeDocument/2006/relationships/slide" Target="/ppt/slides/slide5.xml" Id="Rbd35ab378c3b4cf9" /><Relationship Type="http://schemas.openxmlformats.org/officeDocument/2006/relationships/slide" Target="/ppt/slides/slide6.xml" Id="R86a4a649e02f4067" /><Relationship Type="http://schemas.openxmlformats.org/officeDocument/2006/relationships/slide" Target="/ppt/slides/slide7.xml" Id="Raedf2138a39242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4ad463deed40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4912bec5fd4042" /><Relationship Type="http://schemas.openxmlformats.org/officeDocument/2006/relationships/theme" Target="/ppt/slideMasters/theme/theme1.xml" Id="Rca59c5fed01c45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4912bec5fd404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ff298c02349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4dfc526c648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169bd9e3c842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093219eca4d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d623a76ba48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0132fe428f45f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4a168e07249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LBN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LBN EIENDOM AS ble etablert [år] og holder til i Mjøndalen.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735 927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18 669 875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18 733 172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NÆSS LINN BRUDEVOLD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Linn Brudevold Næss, Granlia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3050 Mjøndalen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923 052 607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LBN EIENDOM AS</a:t>
            </a:r>
          </a:p>
        </p:txBody>
      </p:sp>
    </p:spTree>
  </p:cSld>
  <p:clrMapOvr>
    <a:masterClrMapping xmlns:a="http://schemas.openxmlformats.org/drawingml/2006/main"/>
  </p:clrMapOvr>
</p:sld>
</file>