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c70e3dd4c544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d8580409024c27"/>
  </p:sldMasterIdLst>
  <p:sldIdLst>
    <p:sldId xmlns:r="http://schemas.openxmlformats.org/officeDocument/2006/relationships" id="256" r:id="R9f3665897d184021"/>
    <p:sldId xmlns:r="http://schemas.openxmlformats.org/officeDocument/2006/relationships" id="257" r:id="Rab1cfd082cfc4af9"/>
    <p:sldId xmlns:r="http://schemas.openxmlformats.org/officeDocument/2006/relationships" id="258" r:id="R4c293d0a8bae4e2f"/>
    <p:sldId xmlns:r="http://schemas.openxmlformats.org/officeDocument/2006/relationships" id="259" r:id="Rb3708e105bda4aec"/>
    <p:sldId xmlns:r="http://schemas.openxmlformats.org/officeDocument/2006/relationships" id="260" r:id="R2478a2d1ecea46e5"/>
    <p:sldId xmlns:r="http://schemas.openxmlformats.org/officeDocument/2006/relationships" id="261" r:id="Rdef28ea20d3e4e54"/>
    <p:sldId xmlns:r="http://schemas.openxmlformats.org/officeDocument/2006/relationships" id="262" r:id="Rf7bba23f2925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8580409024c27" /><Relationship Type="http://schemas.openxmlformats.org/officeDocument/2006/relationships/slide" Target="/ppt/slides/slide1.xml" Id="R9f3665897d184021" /><Relationship Type="http://schemas.openxmlformats.org/officeDocument/2006/relationships/slide" Target="/ppt/slides/slide2.xml" Id="Rab1cfd082cfc4af9" /><Relationship Type="http://schemas.openxmlformats.org/officeDocument/2006/relationships/slide" Target="/ppt/slides/slide3.xml" Id="R4c293d0a8bae4e2f" /><Relationship Type="http://schemas.openxmlformats.org/officeDocument/2006/relationships/slide" Target="/ppt/slides/slide4.xml" Id="Rb3708e105bda4aec" /><Relationship Type="http://schemas.openxmlformats.org/officeDocument/2006/relationships/slide" Target="/ppt/slides/slide5.xml" Id="R2478a2d1ecea46e5" /><Relationship Type="http://schemas.openxmlformats.org/officeDocument/2006/relationships/slide" Target="/ppt/slides/slide6.xml" Id="Rdef28ea20d3e4e54" /><Relationship Type="http://schemas.openxmlformats.org/officeDocument/2006/relationships/slide" Target="/ppt/slides/slide7.xml" Id="Rf7bba23f2925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b4490de6f449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3a8bd65a0420d" /><Relationship Type="http://schemas.openxmlformats.org/officeDocument/2006/relationships/theme" Target="/ppt/slideMasters/theme/theme1.xml" Id="Rd4211a26f95a41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b3a8bd65a0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8a5bb51ea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48c223bc446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9d482f28e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cde6a5001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4eec1cb6b43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544b1e47a4e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808b37557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KNARVIK BODYCLINIC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BODYCLINIC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KNARVIK BODYCLINIC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BODYCLINIC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BODYCLINIC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BODYCLINIC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1 541 430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620 529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BODYCLINIC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 ANITA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BODYCLINIC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Kvassnesvegen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923 077 871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KNARVIK BODYCLINIC AS</a:t>
            </a:r>
          </a:p>
        </p:txBody>
      </p:sp>
    </p:spTree>
  </p:cSld>
  <p:clrMapOvr>
    <a:masterClrMapping xmlns:a="http://schemas.openxmlformats.org/drawingml/2006/main"/>
  </p:clrMapOvr>
</p:sld>
</file>