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3bc0898d5944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ce7d2a5cd74a44"/>
  </p:sldMasterIdLst>
  <p:sldIdLst>
    <p:sldId xmlns:r="http://schemas.openxmlformats.org/officeDocument/2006/relationships" id="256" r:id="Ra1b54961a5ca4abd"/>
    <p:sldId xmlns:r="http://schemas.openxmlformats.org/officeDocument/2006/relationships" id="257" r:id="Rba29b79a8df64b1f"/>
    <p:sldId xmlns:r="http://schemas.openxmlformats.org/officeDocument/2006/relationships" id="258" r:id="R45bbb587677e4aaf"/>
    <p:sldId xmlns:r="http://schemas.openxmlformats.org/officeDocument/2006/relationships" id="259" r:id="R4a315e50bcce4d78"/>
    <p:sldId xmlns:r="http://schemas.openxmlformats.org/officeDocument/2006/relationships" id="260" r:id="R388df512213f4c95"/>
    <p:sldId xmlns:r="http://schemas.openxmlformats.org/officeDocument/2006/relationships" id="261" r:id="R6022c15c2d314148"/>
    <p:sldId xmlns:r="http://schemas.openxmlformats.org/officeDocument/2006/relationships" id="262" r:id="Rdbb052f4a9a840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ce7d2a5cd74a44" /><Relationship Type="http://schemas.openxmlformats.org/officeDocument/2006/relationships/slide" Target="/ppt/slides/slide1.xml" Id="Ra1b54961a5ca4abd" /><Relationship Type="http://schemas.openxmlformats.org/officeDocument/2006/relationships/slide" Target="/ppt/slides/slide2.xml" Id="Rba29b79a8df64b1f" /><Relationship Type="http://schemas.openxmlformats.org/officeDocument/2006/relationships/slide" Target="/ppt/slides/slide3.xml" Id="R45bbb587677e4aaf" /><Relationship Type="http://schemas.openxmlformats.org/officeDocument/2006/relationships/slide" Target="/ppt/slides/slide4.xml" Id="R4a315e50bcce4d78" /><Relationship Type="http://schemas.openxmlformats.org/officeDocument/2006/relationships/slide" Target="/ppt/slides/slide5.xml" Id="R388df512213f4c95" /><Relationship Type="http://schemas.openxmlformats.org/officeDocument/2006/relationships/slide" Target="/ppt/slides/slide6.xml" Id="R6022c15c2d314148" /><Relationship Type="http://schemas.openxmlformats.org/officeDocument/2006/relationships/slide" Target="/ppt/slides/slide7.xml" Id="Rdbb052f4a9a840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7d8ab3f17d4f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e1eea478f4f45" /><Relationship Type="http://schemas.openxmlformats.org/officeDocument/2006/relationships/theme" Target="/ppt/slideMasters/theme/theme1.xml" Id="Rd301173e1dcd46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0e1eea478f4f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348b3c9ae547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7600e03784e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54ecc834e43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0be05ab3f43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69ad1cf954c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ef9b4b56e49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0843677c044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AASLIE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AASLIE ANLEGG AS ble etablert [år] og holder til i Hedalen.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1 735 154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−472 696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−477 808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292 698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990 892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AASLIE ROY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Hedalsvegen 1209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3528 Hedalen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923 106 960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AASLIE ANLEGG AS</a:t>
            </a:r>
          </a:p>
        </p:txBody>
      </p:sp>
    </p:spTree>
  </p:cSld>
  <p:clrMapOvr>
    <a:masterClrMapping xmlns:a="http://schemas.openxmlformats.org/drawingml/2006/main"/>
  </p:clrMapOvr>
</p:sld>
</file>