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1ab62c52bc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d3ae372ae4a89"/>
  </p:sldMasterIdLst>
  <p:sldIdLst>
    <p:sldId xmlns:r="http://schemas.openxmlformats.org/officeDocument/2006/relationships" id="256" r:id="R32fba4c488574d67"/>
    <p:sldId xmlns:r="http://schemas.openxmlformats.org/officeDocument/2006/relationships" id="257" r:id="R9efe38c8ca2d40ad"/>
    <p:sldId xmlns:r="http://schemas.openxmlformats.org/officeDocument/2006/relationships" id="258" r:id="Racb87c3e45f64e14"/>
    <p:sldId xmlns:r="http://schemas.openxmlformats.org/officeDocument/2006/relationships" id="259" r:id="R1792dc017eee43e6"/>
    <p:sldId xmlns:r="http://schemas.openxmlformats.org/officeDocument/2006/relationships" id="260" r:id="Rd14f5f8d371b4e11"/>
    <p:sldId xmlns:r="http://schemas.openxmlformats.org/officeDocument/2006/relationships" id="261" r:id="Rf2bbbb7764f94805"/>
    <p:sldId xmlns:r="http://schemas.openxmlformats.org/officeDocument/2006/relationships" id="262" r:id="R72586729a97b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d3ae372ae4a89" /><Relationship Type="http://schemas.openxmlformats.org/officeDocument/2006/relationships/slide" Target="/ppt/slides/slide1.xml" Id="R32fba4c488574d67" /><Relationship Type="http://schemas.openxmlformats.org/officeDocument/2006/relationships/slide" Target="/ppt/slides/slide2.xml" Id="R9efe38c8ca2d40ad" /><Relationship Type="http://schemas.openxmlformats.org/officeDocument/2006/relationships/slide" Target="/ppt/slides/slide3.xml" Id="Racb87c3e45f64e14" /><Relationship Type="http://schemas.openxmlformats.org/officeDocument/2006/relationships/slide" Target="/ppt/slides/slide4.xml" Id="R1792dc017eee43e6" /><Relationship Type="http://schemas.openxmlformats.org/officeDocument/2006/relationships/slide" Target="/ppt/slides/slide5.xml" Id="Rd14f5f8d371b4e11" /><Relationship Type="http://schemas.openxmlformats.org/officeDocument/2006/relationships/slide" Target="/ppt/slides/slide6.xml" Id="Rf2bbbb7764f94805" /><Relationship Type="http://schemas.openxmlformats.org/officeDocument/2006/relationships/slide" Target="/ppt/slides/slide7.xml" Id="R72586729a97b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4fc516321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6ace909564430" /><Relationship Type="http://schemas.openxmlformats.org/officeDocument/2006/relationships/theme" Target="/ppt/slideMasters/theme/theme1.xml" Id="R776d1404ff94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6ace90956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ad8bd034b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b51cfbfa64c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d31747594e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d9be130bd46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4122cd2c2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eb5f5616b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cc3a70fe04f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