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13a653e1d747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1b618e67264cc2"/>
  </p:sldMasterIdLst>
  <p:sldIdLst>
    <p:sldId xmlns:r="http://schemas.openxmlformats.org/officeDocument/2006/relationships" id="256" r:id="Ra7f5cd2df63f4c2b"/>
    <p:sldId xmlns:r="http://schemas.openxmlformats.org/officeDocument/2006/relationships" id="257" r:id="R652fa4bdeca94b0b"/>
    <p:sldId xmlns:r="http://schemas.openxmlformats.org/officeDocument/2006/relationships" id="258" r:id="R9c729f3864be410a"/>
    <p:sldId xmlns:r="http://schemas.openxmlformats.org/officeDocument/2006/relationships" id="259" r:id="R1be932511d214a88"/>
    <p:sldId xmlns:r="http://schemas.openxmlformats.org/officeDocument/2006/relationships" id="260" r:id="R4a2b9cf507794e92"/>
    <p:sldId xmlns:r="http://schemas.openxmlformats.org/officeDocument/2006/relationships" id="261" r:id="R6f0eb009f5ab445e"/>
    <p:sldId xmlns:r="http://schemas.openxmlformats.org/officeDocument/2006/relationships" id="262" r:id="R17c47e8591004f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1b618e67264cc2" /><Relationship Type="http://schemas.openxmlformats.org/officeDocument/2006/relationships/slide" Target="/ppt/slides/slide1.xml" Id="Ra7f5cd2df63f4c2b" /><Relationship Type="http://schemas.openxmlformats.org/officeDocument/2006/relationships/slide" Target="/ppt/slides/slide2.xml" Id="R652fa4bdeca94b0b" /><Relationship Type="http://schemas.openxmlformats.org/officeDocument/2006/relationships/slide" Target="/ppt/slides/slide3.xml" Id="R9c729f3864be410a" /><Relationship Type="http://schemas.openxmlformats.org/officeDocument/2006/relationships/slide" Target="/ppt/slides/slide4.xml" Id="R1be932511d214a88" /><Relationship Type="http://schemas.openxmlformats.org/officeDocument/2006/relationships/slide" Target="/ppt/slides/slide5.xml" Id="R4a2b9cf507794e92" /><Relationship Type="http://schemas.openxmlformats.org/officeDocument/2006/relationships/slide" Target="/ppt/slides/slide6.xml" Id="R6f0eb009f5ab445e" /><Relationship Type="http://schemas.openxmlformats.org/officeDocument/2006/relationships/slide" Target="/ppt/slides/slide7.xml" Id="R17c47e8591004f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f3d323edc743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2407b73d04ab4" /><Relationship Type="http://schemas.openxmlformats.org/officeDocument/2006/relationships/theme" Target="/ppt/slideMasters/theme/theme1.xml" Id="R26f7b4aa81e44a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b2407b73d04a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65aa7c8a641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bfa110b844d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4fd031ff549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787e374e064a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ea591fc4f49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dee257fcd4f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4dda41c4849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OBAO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OBAO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296 662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6 184 514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7 338 980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SIGVART VETLE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Trosterudveien 35B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923 152 180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OBAO AS</a:t>
            </a:r>
          </a:p>
        </p:txBody>
      </p:sp>
    </p:spTree>
  </p:cSld>
  <p:clrMapOvr>
    <a:masterClrMapping xmlns:a="http://schemas.openxmlformats.org/drawingml/2006/main"/>
  </p:clrMapOvr>
</p:sld>
</file>