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74bc1a051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e12ac2a0d4f33"/>
  </p:sldMasterIdLst>
  <p:sldIdLst>
    <p:sldId xmlns:r="http://schemas.openxmlformats.org/officeDocument/2006/relationships" id="256" r:id="Recfc4197cbd747d0"/>
    <p:sldId xmlns:r="http://schemas.openxmlformats.org/officeDocument/2006/relationships" id="257" r:id="R9852f08d839f4004"/>
    <p:sldId xmlns:r="http://schemas.openxmlformats.org/officeDocument/2006/relationships" id="258" r:id="Rfdfec6449e5241e6"/>
    <p:sldId xmlns:r="http://schemas.openxmlformats.org/officeDocument/2006/relationships" id="259" r:id="Rf6e0bd063fa24e75"/>
    <p:sldId xmlns:r="http://schemas.openxmlformats.org/officeDocument/2006/relationships" id="260" r:id="Re270d063ec5743d6"/>
    <p:sldId xmlns:r="http://schemas.openxmlformats.org/officeDocument/2006/relationships" id="261" r:id="R071a65b6597b40c5"/>
    <p:sldId xmlns:r="http://schemas.openxmlformats.org/officeDocument/2006/relationships" id="262" r:id="R03d5a0eabfb34a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e12ac2a0d4f33" /><Relationship Type="http://schemas.openxmlformats.org/officeDocument/2006/relationships/slide" Target="/ppt/slides/slide1.xml" Id="Recfc4197cbd747d0" /><Relationship Type="http://schemas.openxmlformats.org/officeDocument/2006/relationships/slide" Target="/ppt/slides/slide2.xml" Id="R9852f08d839f4004" /><Relationship Type="http://schemas.openxmlformats.org/officeDocument/2006/relationships/slide" Target="/ppt/slides/slide3.xml" Id="Rfdfec6449e5241e6" /><Relationship Type="http://schemas.openxmlformats.org/officeDocument/2006/relationships/slide" Target="/ppt/slides/slide4.xml" Id="Rf6e0bd063fa24e75" /><Relationship Type="http://schemas.openxmlformats.org/officeDocument/2006/relationships/slide" Target="/ppt/slides/slide5.xml" Id="Re270d063ec5743d6" /><Relationship Type="http://schemas.openxmlformats.org/officeDocument/2006/relationships/slide" Target="/ppt/slides/slide6.xml" Id="R071a65b6597b40c5" /><Relationship Type="http://schemas.openxmlformats.org/officeDocument/2006/relationships/slide" Target="/ppt/slides/slide7.xml" Id="R03d5a0eabfb34a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ca6d0f048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1a52415e7498a" /><Relationship Type="http://schemas.openxmlformats.org/officeDocument/2006/relationships/theme" Target="/ppt/slideMasters/theme/theme1.xml" Id="R5b06772f6006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11a52415e7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660ab8b40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5cc776242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d6b106734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548b0557b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ebad45822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0fadc930941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55a0b2a74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DAGFRYD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DAGFRYD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ERBS NATASHA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VIKTOR DE POMIAN SANDELL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923 181 563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DAGFRYD AS</a:t>
            </a:r>
          </a:p>
        </p:txBody>
      </p:sp>
    </p:spTree>
  </p:cSld>
  <p:clrMapOvr>
    <a:masterClrMapping xmlns:a="http://schemas.openxmlformats.org/drawingml/2006/main"/>
  </p:clrMapOvr>
</p:sld>
</file>