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416a19d4df4d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1f354e26ee4911"/>
  </p:sldMasterIdLst>
  <p:sldIdLst>
    <p:sldId xmlns:r="http://schemas.openxmlformats.org/officeDocument/2006/relationships" id="256" r:id="Re800dd23f6364036"/>
    <p:sldId xmlns:r="http://schemas.openxmlformats.org/officeDocument/2006/relationships" id="257" r:id="R280615737f144158"/>
    <p:sldId xmlns:r="http://schemas.openxmlformats.org/officeDocument/2006/relationships" id="258" r:id="Rc9db36b494704cee"/>
    <p:sldId xmlns:r="http://schemas.openxmlformats.org/officeDocument/2006/relationships" id="259" r:id="R380ce897352b4c56"/>
    <p:sldId xmlns:r="http://schemas.openxmlformats.org/officeDocument/2006/relationships" id="260" r:id="Ra6a36f1c82c94643"/>
    <p:sldId xmlns:r="http://schemas.openxmlformats.org/officeDocument/2006/relationships" id="261" r:id="R9eb29e45ec4d40bb"/>
    <p:sldId xmlns:r="http://schemas.openxmlformats.org/officeDocument/2006/relationships" id="262" r:id="Re4b2e7b7e8b24b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1f354e26ee4911" /><Relationship Type="http://schemas.openxmlformats.org/officeDocument/2006/relationships/slide" Target="/ppt/slides/slide1.xml" Id="Re800dd23f6364036" /><Relationship Type="http://schemas.openxmlformats.org/officeDocument/2006/relationships/slide" Target="/ppt/slides/slide2.xml" Id="R280615737f144158" /><Relationship Type="http://schemas.openxmlformats.org/officeDocument/2006/relationships/slide" Target="/ppt/slides/slide3.xml" Id="Rc9db36b494704cee" /><Relationship Type="http://schemas.openxmlformats.org/officeDocument/2006/relationships/slide" Target="/ppt/slides/slide4.xml" Id="R380ce897352b4c56" /><Relationship Type="http://schemas.openxmlformats.org/officeDocument/2006/relationships/slide" Target="/ppt/slides/slide5.xml" Id="Ra6a36f1c82c94643" /><Relationship Type="http://schemas.openxmlformats.org/officeDocument/2006/relationships/slide" Target="/ppt/slides/slide6.xml" Id="R9eb29e45ec4d40bb" /><Relationship Type="http://schemas.openxmlformats.org/officeDocument/2006/relationships/slide" Target="/ppt/slides/slide7.xml" Id="Re4b2e7b7e8b24b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248e1390ae4d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6a97aa18f496f" /><Relationship Type="http://schemas.openxmlformats.org/officeDocument/2006/relationships/theme" Target="/ppt/slideMasters/theme/theme1.xml" Id="Rf1b35bdaca5345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16a97aa18f49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b9d5f4faa4e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d3dd74edd43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09347f76047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50a4dfa424d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b2e2b42814f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0745e9e5e40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52ad6cb4646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HOLMELY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HOLMELY INVEST AS ble etablert [år] og holder til i Ask.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1 456 552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BJARTE AUDUN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Bjarte Hjelle, Skjelvikvegen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5307 Ask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923 249 796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