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2d07716e2d41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8f3f15ec724481"/>
  </p:sldMasterIdLst>
  <p:sldIdLst>
    <p:sldId xmlns:r="http://schemas.openxmlformats.org/officeDocument/2006/relationships" id="256" r:id="R079eff161a30421e"/>
    <p:sldId xmlns:r="http://schemas.openxmlformats.org/officeDocument/2006/relationships" id="257" r:id="R72a9ad2663394ae0"/>
    <p:sldId xmlns:r="http://schemas.openxmlformats.org/officeDocument/2006/relationships" id="258" r:id="R290226d852154409"/>
    <p:sldId xmlns:r="http://schemas.openxmlformats.org/officeDocument/2006/relationships" id="259" r:id="R9a8e0144a1cd4d23"/>
    <p:sldId xmlns:r="http://schemas.openxmlformats.org/officeDocument/2006/relationships" id="260" r:id="R2615a7309c99456b"/>
    <p:sldId xmlns:r="http://schemas.openxmlformats.org/officeDocument/2006/relationships" id="261" r:id="R2003504873024d9f"/>
    <p:sldId xmlns:r="http://schemas.openxmlformats.org/officeDocument/2006/relationships" id="262" r:id="R9c5e5e741f5d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8f3f15ec724481" /><Relationship Type="http://schemas.openxmlformats.org/officeDocument/2006/relationships/slide" Target="/ppt/slides/slide1.xml" Id="R079eff161a30421e" /><Relationship Type="http://schemas.openxmlformats.org/officeDocument/2006/relationships/slide" Target="/ppt/slides/slide2.xml" Id="R72a9ad2663394ae0" /><Relationship Type="http://schemas.openxmlformats.org/officeDocument/2006/relationships/slide" Target="/ppt/slides/slide3.xml" Id="R290226d852154409" /><Relationship Type="http://schemas.openxmlformats.org/officeDocument/2006/relationships/slide" Target="/ppt/slides/slide4.xml" Id="R9a8e0144a1cd4d23" /><Relationship Type="http://schemas.openxmlformats.org/officeDocument/2006/relationships/slide" Target="/ppt/slides/slide5.xml" Id="R2615a7309c99456b" /><Relationship Type="http://schemas.openxmlformats.org/officeDocument/2006/relationships/slide" Target="/ppt/slides/slide6.xml" Id="R2003504873024d9f" /><Relationship Type="http://schemas.openxmlformats.org/officeDocument/2006/relationships/slide" Target="/ppt/slides/slide7.xml" Id="R9c5e5e741f5d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739944bde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83f58eba04a9a" /><Relationship Type="http://schemas.openxmlformats.org/officeDocument/2006/relationships/theme" Target="/ppt/slideMasters/theme/theme1.xml" Id="Rce9f0f6cd07544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783f58eba0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f59f299e8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9dd122ee24c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bc5c30ab94a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b789b1ea644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41f6a495b4f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7f88cc42b43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f4a63028848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JPB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−9 538 783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3 219 589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114 196 820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130 243 981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LAUKWIIK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SILBA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923 311 513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