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d79da9da604b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073027e6b143c8"/>
  </p:sldMasterIdLst>
  <p:sldIdLst>
    <p:sldId xmlns:r="http://schemas.openxmlformats.org/officeDocument/2006/relationships" id="256" r:id="Rdc094538941e48db"/>
    <p:sldId xmlns:r="http://schemas.openxmlformats.org/officeDocument/2006/relationships" id="257" r:id="R8e0e463f49f54329"/>
    <p:sldId xmlns:r="http://schemas.openxmlformats.org/officeDocument/2006/relationships" id="258" r:id="R497bbc26c71f40e1"/>
    <p:sldId xmlns:r="http://schemas.openxmlformats.org/officeDocument/2006/relationships" id="259" r:id="R84c5780178fc41a9"/>
    <p:sldId xmlns:r="http://schemas.openxmlformats.org/officeDocument/2006/relationships" id="260" r:id="Rbe67fa833a194883"/>
    <p:sldId xmlns:r="http://schemas.openxmlformats.org/officeDocument/2006/relationships" id="261" r:id="Rb1736807616c4602"/>
    <p:sldId xmlns:r="http://schemas.openxmlformats.org/officeDocument/2006/relationships" id="262" r:id="R3f4e96fb3c8244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073027e6b143c8" /><Relationship Type="http://schemas.openxmlformats.org/officeDocument/2006/relationships/slide" Target="/ppt/slides/slide1.xml" Id="Rdc094538941e48db" /><Relationship Type="http://schemas.openxmlformats.org/officeDocument/2006/relationships/slide" Target="/ppt/slides/slide2.xml" Id="R8e0e463f49f54329" /><Relationship Type="http://schemas.openxmlformats.org/officeDocument/2006/relationships/slide" Target="/ppt/slides/slide3.xml" Id="R497bbc26c71f40e1" /><Relationship Type="http://schemas.openxmlformats.org/officeDocument/2006/relationships/slide" Target="/ppt/slides/slide4.xml" Id="R84c5780178fc41a9" /><Relationship Type="http://schemas.openxmlformats.org/officeDocument/2006/relationships/slide" Target="/ppt/slides/slide5.xml" Id="Rbe67fa833a194883" /><Relationship Type="http://schemas.openxmlformats.org/officeDocument/2006/relationships/slide" Target="/ppt/slides/slide6.xml" Id="Rb1736807616c4602" /><Relationship Type="http://schemas.openxmlformats.org/officeDocument/2006/relationships/slide" Target="/ppt/slides/slide7.xml" Id="R3f4e96fb3c8244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8275dbd7f64a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6a403ef1cf48c5" /><Relationship Type="http://schemas.openxmlformats.org/officeDocument/2006/relationships/theme" Target="/ppt/slideMasters/theme/theme1.xml" Id="R906c488016e246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6a403ef1cf48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f9d5fa6d9841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1ababc5b094e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159943078d4f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ee826c17bc42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73a866a3db49b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9ac5f13877491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6fe014b3fb48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KSP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KSP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KSP HOLDING AS ble etablert [år] og holder til i Våler I Østfold.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KSP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KSP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KSP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−65 341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690 931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1 062 108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1 062 108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KSP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PEDERSEN KENNETH STADVEN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KSP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Kenneth Stadven Pedersen, Borgaråsen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1592 Våler I Østfold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923 316 167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KSP HOLDING AS</a:t>
            </a:r>
          </a:p>
        </p:txBody>
      </p:sp>
    </p:spTree>
  </p:cSld>
  <p:clrMapOvr>
    <a:masterClrMapping xmlns:a="http://schemas.openxmlformats.org/drawingml/2006/main"/>
  </p:clrMapOvr>
</p:sld>
</file>