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552c844a1543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c5fd8c40a4f3d"/>
  </p:sldMasterIdLst>
  <p:sldIdLst>
    <p:sldId xmlns:r="http://schemas.openxmlformats.org/officeDocument/2006/relationships" id="256" r:id="Rf9b19b8c8b6143bc"/>
    <p:sldId xmlns:r="http://schemas.openxmlformats.org/officeDocument/2006/relationships" id="257" r:id="R461e7c532bd5404d"/>
    <p:sldId xmlns:r="http://schemas.openxmlformats.org/officeDocument/2006/relationships" id="258" r:id="R03f49df5d57148f5"/>
    <p:sldId xmlns:r="http://schemas.openxmlformats.org/officeDocument/2006/relationships" id="259" r:id="R0793ff4baa9f48f6"/>
    <p:sldId xmlns:r="http://schemas.openxmlformats.org/officeDocument/2006/relationships" id="260" r:id="R3f956d6afe4d4cd6"/>
    <p:sldId xmlns:r="http://schemas.openxmlformats.org/officeDocument/2006/relationships" id="261" r:id="Rbb546dbd2b524b37"/>
    <p:sldId xmlns:r="http://schemas.openxmlformats.org/officeDocument/2006/relationships" id="262" r:id="R6a96953e0f5c44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c5fd8c40a4f3d" /><Relationship Type="http://schemas.openxmlformats.org/officeDocument/2006/relationships/slide" Target="/ppt/slides/slide1.xml" Id="Rf9b19b8c8b6143bc" /><Relationship Type="http://schemas.openxmlformats.org/officeDocument/2006/relationships/slide" Target="/ppt/slides/slide2.xml" Id="R461e7c532bd5404d" /><Relationship Type="http://schemas.openxmlformats.org/officeDocument/2006/relationships/slide" Target="/ppt/slides/slide3.xml" Id="R03f49df5d57148f5" /><Relationship Type="http://schemas.openxmlformats.org/officeDocument/2006/relationships/slide" Target="/ppt/slides/slide4.xml" Id="R0793ff4baa9f48f6" /><Relationship Type="http://schemas.openxmlformats.org/officeDocument/2006/relationships/slide" Target="/ppt/slides/slide5.xml" Id="R3f956d6afe4d4cd6" /><Relationship Type="http://schemas.openxmlformats.org/officeDocument/2006/relationships/slide" Target="/ppt/slides/slide6.xml" Id="Rbb546dbd2b524b37" /><Relationship Type="http://schemas.openxmlformats.org/officeDocument/2006/relationships/slide" Target="/ppt/slides/slide7.xml" Id="R6a96953e0f5c44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8fb8aa9779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faa3f5d614636" /><Relationship Type="http://schemas.openxmlformats.org/officeDocument/2006/relationships/theme" Target="/ppt/slideMasters/theme/theme1.xml" Id="Rf17d2a77214944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afaa3f5d6146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cb555e3564d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fab9c7b1243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2ff67de1148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8ebc95bde47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8ab03a9d24f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5d7b10ec44b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8e9823e26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ALFANOR 19195 AS ble etablert [år] og holder til i Klavestadhaugen.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19 751 026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392 519 310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403 972 861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LINDSTAD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