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5ffa072d8c41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72c2ca84c4cf4"/>
  </p:sldMasterIdLst>
  <p:sldIdLst>
    <p:sldId xmlns:r="http://schemas.openxmlformats.org/officeDocument/2006/relationships" id="256" r:id="Rbf713d1b99764258"/>
    <p:sldId xmlns:r="http://schemas.openxmlformats.org/officeDocument/2006/relationships" id="257" r:id="Rcddf1270816441c4"/>
    <p:sldId xmlns:r="http://schemas.openxmlformats.org/officeDocument/2006/relationships" id="258" r:id="R932756447f5648d1"/>
    <p:sldId xmlns:r="http://schemas.openxmlformats.org/officeDocument/2006/relationships" id="259" r:id="Re1f102b1c0b545fa"/>
    <p:sldId xmlns:r="http://schemas.openxmlformats.org/officeDocument/2006/relationships" id="260" r:id="R6750fe7fba384813"/>
    <p:sldId xmlns:r="http://schemas.openxmlformats.org/officeDocument/2006/relationships" id="261" r:id="R8960b34420844a76"/>
    <p:sldId xmlns:r="http://schemas.openxmlformats.org/officeDocument/2006/relationships" id="262" r:id="Rc8a054d63af24c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72c2ca84c4cf4" /><Relationship Type="http://schemas.openxmlformats.org/officeDocument/2006/relationships/slide" Target="/ppt/slides/slide1.xml" Id="Rbf713d1b99764258" /><Relationship Type="http://schemas.openxmlformats.org/officeDocument/2006/relationships/slide" Target="/ppt/slides/slide2.xml" Id="Rcddf1270816441c4" /><Relationship Type="http://schemas.openxmlformats.org/officeDocument/2006/relationships/slide" Target="/ppt/slides/slide3.xml" Id="R932756447f5648d1" /><Relationship Type="http://schemas.openxmlformats.org/officeDocument/2006/relationships/slide" Target="/ppt/slides/slide4.xml" Id="Re1f102b1c0b545fa" /><Relationship Type="http://schemas.openxmlformats.org/officeDocument/2006/relationships/slide" Target="/ppt/slides/slide5.xml" Id="R6750fe7fba384813" /><Relationship Type="http://schemas.openxmlformats.org/officeDocument/2006/relationships/slide" Target="/ppt/slides/slide6.xml" Id="R8960b34420844a76" /><Relationship Type="http://schemas.openxmlformats.org/officeDocument/2006/relationships/slide" Target="/ppt/slides/slide7.xml" Id="Rc8a054d63af24c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84af3ffce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4db0fd727458c" /><Relationship Type="http://schemas.openxmlformats.org/officeDocument/2006/relationships/theme" Target="/ppt/slideMasters/theme/theme1.xml" Id="R9e9d8948c9554b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d4db0fd72745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9c4d247604c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c1eaf415e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8a8e681dd41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8f1fb162843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f1292c51f4d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dee5bd1bd4b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e42f929ca46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72 248 771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2 691 952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26 864 892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43 219 112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SKAGERRAK-HOLDING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Trippestadveien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1814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86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www.buer-as.no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923 366 113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BUER AS</a:t>
            </a:r>
          </a:p>
        </p:txBody>
      </p:sp>
    </p:spTree>
  </p:cSld>
  <p:clrMapOvr>
    <a:masterClrMapping xmlns:a="http://schemas.openxmlformats.org/drawingml/2006/main"/>
  </p:clrMapOvr>
</p:sld>
</file>