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d88e968ba48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ce57c64b0c4c0e"/>
  </p:sldMasterIdLst>
  <p:sldIdLst>
    <p:sldId xmlns:r="http://schemas.openxmlformats.org/officeDocument/2006/relationships" id="256" r:id="R62570ca0243e428b"/>
    <p:sldId xmlns:r="http://schemas.openxmlformats.org/officeDocument/2006/relationships" id="257" r:id="R06247d7e034c4634"/>
    <p:sldId xmlns:r="http://schemas.openxmlformats.org/officeDocument/2006/relationships" id="258" r:id="R3c775cd3abe14ea7"/>
    <p:sldId xmlns:r="http://schemas.openxmlformats.org/officeDocument/2006/relationships" id="259" r:id="Rfb7d19f081f747e3"/>
    <p:sldId xmlns:r="http://schemas.openxmlformats.org/officeDocument/2006/relationships" id="260" r:id="Rdafd7fd08f6c4ac2"/>
    <p:sldId xmlns:r="http://schemas.openxmlformats.org/officeDocument/2006/relationships" id="261" r:id="R2aa669c5af044cdb"/>
    <p:sldId xmlns:r="http://schemas.openxmlformats.org/officeDocument/2006/relationships" id="262" r:id="R158935e2b52c43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e57c64b0c4c0e" /><Relationship Type="http://schemas.openxmlformats.org/officeDocument/2006/relationships/slide" Target="/ppt/slides/slide1.xml" Id="R62570ca0243e428b" /><Relationship Type="http://schemas.openxmlformats.org/officeDocument/2006/relationships/slide" Target="/ppt/slides/slide2.xml" Id="R06247d7e034c4634" /><Relationship Type="http://schemas.openxmlformats.org/officeDocument/2006/relationships/slide" Target="/ppt/slides/slide3.xml" Id="R3c775cd3abe14ea7" /><Relationship Type="http://schemas.openxmlformats.org/officeDocument/2006/relationships/slide" Target="/ppt/slides/slide4.xml" Id="Rfb7d19f081f747e3" /><Relationship Type="http://schemas.openxmlformats.org/officeDocument/2006/relationships/slide" Target="/ppt/slides/slide5.xml" Id="Rdafd7fd08f6c4ac2" /><Relationship Type="http://schemas.openxmlformats.org/officeDocument/2006/relationships/slide" Target="/ppt/slides/slide6.xml" Id="R2aa669c5af044cdb" /><Relationship Type="http://schemas.openxmlformats.org/officeDocument/2006/relationships/slide" Target="/ppt/slides/slide7.xml" Id="R158935e2b52c43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83429b97647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384b79bad440b" /><Relationship Type="http://schemas.openxmlformats.org/officeDocument/2006/relationships/theme" Target="/ppt/slideMasters/theme/theme1.xml" Id="Rb9b2340f6e7d42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5384b79bad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520a563e047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5634af31541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c674ec9c34c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e9fed1ef042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64f53686a40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f6270d3664c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73d07474e4e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SHIRA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SHIRA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578 049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Steinar Selven, Stubbsvingen 28A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923 458 808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SHIRA AS</a:t>
            </a:r>
          </a:p>
        </p:txBody>
      </p:sp>
    </p:spTree>
  </p:cSld>
  <p:clrMapOvr>
    <a:masterClrMapping xmlns:a="http://schemas.openxmlformats.org/drawingml/2006/main"/>
  </p:clrMapOvr>
</p:sld>
</file>