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684104e40b146a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e20f2c252e1422b"/>
  </p:sldMasterIdLst>
  <p:sldIdLst>
    <p:sldId xmlns:r="http://schemas.openxmlformats.org/officeDocument/2006/relationships" id="256" r:id="Re9475c98399d4dd7"/>
    <p:sldId xmlns:r="http://schemas.openxmlformats.org/officeDocument/2006/relationships" id="257" r:id="Rf801be83b99e457c"/>
    <p:sldId xmlns:r="http://schemas.openxmlformats.org/officeDocument/2006/relationships" id="258" r:id="R34a86f275bdf49e3"/>
    <p:sldId xmlns:r="http://schemas.openxmlformats.org/officeDocument/2006/relationships" id="259" r:id="R9c15146327ee49a1"/>
    <p:sldId xmlns:r="http://schemas.openxmlformats.org/officeDocument/2006/relationships" id="260" r:id="Re2c61c1439ae4bfb"/>
    <p:sldId xmlns:r="http://schemas.openxmlformats.org/officeDocument/2006/relationships" id="261" r:id="R60754b0c3fc04aa2"/>
    <p:sldId xmlns:r="http://schemas.openxmlformats.org/officeDocument/2006/relationships" id="262" r:id="Rbfc01dfe44d94fb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20f2c252e1422b" /><Relationship Type="http://schemas.openxmlformats.org/officeDocument/2006/relationships/slide" Target="/ppt/slides/slide1.xml" Id="Re9475c98399d4dd7" /><Relationship Type="http://schemas.openxmlformats.org/officeDocument/2006/relationships/slide" Target="/ppt/slides/slide2.xml" Id="Rf801be83b99e457c" /><Relationship Type="http://schemas.openxmlformats.org/officeDocument/2006/relationships/slide" Target="/ppt/slides/slide3.xml" Id="R34a86f275bdf49e3" /><Relationship Type="http://schemas.openxmlformats.org/officeDocument/2006/relationships/slide" Target="/ppt/slides/slide4.xml" Id="R9c15146327ee49a1" /><Relationship Type="http://schemas.openxmlformats.org/officeDocument/2006/relationships/slide" Target="/ppt/slides/slide5.xml" Id="Re2c61c1439ae4bfb" /><Relationship Type="http://schemas.openxmlformats.org/officeDocument/2006/relationships/slide" Target="/ppt/slides/slide6.xml" Id="R60754b0c3fc04aa2" /><Relationship Type="http://schemas.openxmlformats.org/officeDocument/2006/relationships/slide" Target="/ppt/slides/slide7.xml" Id="Rbfc01dfe44d94fb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0fe168ea0744f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e5edee3fdb4e56" /><Relationship Type="http://schemas.openxmlformats.org/officeDocument/2006/relationships/theme" Target="/ppt/slideMasters/theme/theme1.xml" Id="R2dd00078a9424e4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3e5edee3fdb4e5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b1c72685b74fe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3f489b0a424e5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fce09a117b4d5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2d107d6d77442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1dca6d70bd490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678262d5044ab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8175f14e07420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CMY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CMY INVEST AS ble etablert [år] og holder til i Billingstad.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49 500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33 574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33 031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499 907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500 513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NIELSEN MYKLEBUST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Billingstadveien 32B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1396 Billingstad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923 630 821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CMY INVEST AS</a:t>
            </a:r>
          </a:p>
        </p:txBody>
      </p:sp>
    </p:spTree>
  </p:cSld>
  <p:clrMapOvr>
    <a:masterClrMapping xmlns:a="http://schemas.openxmlformats.org/drawingml/2006/main"/>
  </p:clrMapOvr>
</p:sld>
</file>