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6edacb697d4d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6dfb4ff2d24554"/>
  </p:sldMasterIdLst>
  <p:sldIdLst>
    <p:sldId xmlns:r="http://schemas.openxmlformats.org/officeDocument/2006/relationships" id="256" r:id="R6051e2570e894bfb"/>
    <p:sldId xmlns:r="http://schemas.openxmlformats.org/officeDocument/2006/relationships" id="257" r:id="R9f39015d19ab464f"/>
    <p:sldId xmlns:r="http://schemas.openxmlformats.org/officeDocument/2006/relationships" id="258" r:id="Rd4e7e54ae4664fae"/>
    <p:sldId xmlns:r="http://schemas.openxmlformats.org/officeDocument/2006/relationships" id="259" r:id="Rbde39fdac10345ff"/>
    <p:sldId xmlns:r="http://schemas.openxmlformats.org/officeDocument/2006/relationships" id="260" r:id="R9742d4d0f0b54b32"/>
    <p:sldId xmlns:r="http://schemas.openxmlformats.org/officeDocument/2006/relationships" id="261" r:id="Rd56fb5ce3d2045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dfb4ff2d24554" /><Relationship Type="http://schemas.openxmlformats.org/officeDocument/2006/relationships/slide" Target="/ppt/slides/slide1.xml" Id="R6051e2570e894bfb" /><Relationship Type="http://schemas.openxmlformats.org/officeDocument/2006/relationships/slide" Target="/ppt/slides/slide2.xml" Id="R9f39015d19ab464f" /><Relationship Type="http://schemas.openxmlformats.org/officeDocument/2006/relationships/slide" Target="/ppt/slides/slide3.xml" Id="Rd4e7e54ae4664fae" /><Relationship Type="http://schemas.openxmlformats.org/officeDocument/2006/relationships/slide" Target="/ppt/slides/slide4.xml" Id="Rbde39fdac10345ff" /><Relationship Type="http://schemas.openxmlformats.org/officeDocument/2006/relationships/slide" Target="/ppt/slides/slide5.xml" Id="R9742d4d0f0b54b32" /><Relationship Type="http://schemas.openxmlformats.org/officeDocument/2006/relationships/slide" Target="/ppt/slides/slide6.xml" Id="Rd56fb5ce3d2045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c6d6b54fd4b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94c9456154fb6" /><Relationship Type="http://schemas.openxmlformats.org/officeDocument/2006/relationships/theme" Target="/ppt/slideMasters/theme/theme1.xml" Id="Rfbfef9f453734d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c94c9456154f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ea34fe2dc4c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37a7724114a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307d9c3664e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a2bf20deb40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0c6edbf8e46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211ea33884c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