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748f30a88243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13d99f918e4f1d"/>
  </p:sldMasterIdLst>
  <p:sldIdLst>
    <p:sldId xmlns:r="http://schemas.openxmlformats.org/officeDocument/2006/relationships" id="256" r:id="R82ad3b055fed4561"/>
    <p:sldId xmlns:r="http://schemas.openxmlformats.org/officeDocument/2006/relationships" id="257" r:id="R67de4fcaf2e04d28"/>
    <p:sldId xmlns:r="http://schemas.openxmlformats.org/officeDocument/2006/relationships" id="258" r:id="R888450db578c4067"/>
    <p:sldId xmlns:r="http://schemas.openxmlformats.org/officeDocument/2006/relationships" id="259" r:id="Rf087dde00a404c4f"/>
    <p:sldId xmlns:r="http://schemas.openxmlformats.org/officeDocument/2006/relationships" id="260" r:id="Rc67aeb389aa940a6"/>
    <p:sldId xmlns:r="http://schemas.openxmlformats.org/officeDocument/2006/relationships" id="261" r:id="R31afe56a81a94d79"/>
    <p:sldId xmlns:r="http://schemas.openxmlformats.org/officeDocument/2006/relationships" id="262" r:id="Ra9d1f3986e354e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13d99f918e4f1d" /><Relationship Type="http://schemas.openxmlformats.org/officeDocument/2006/relationships/slide" Target="/ppt/slides/slide1.xml" Id="R82ad3b055fed4561" /><Relationship Type="http://schemas.openxmlformats.org/officeDocument/2006/relationships/slide" Target="/ppt/slides/slide2.xml" Id="R67de4fcaf2e04d28" /><Relationship Type="http://schemas.openxmlformats.org/officeDocument/2006/relationships/slide" Target="/ppt/slides/slide3.xml" Id="R888450db578c4067" /><Relationship Type="http://schemas.openxmlformats.org/officeDocument/2006/relationships/slide" Target="/ppt/slides/slide4.xml" Id="Rf087dde00a404c4f" /><Relationship Type="http://schemas.openxmlformats.org/officeDocument/2006/relationships/slide" Target="/ppt/slides/slide5.xml" Id="Rc67aeb389aa940a6" /><Relationship Type="http://schemas.openxmlformats.org/officeDocument/2006/relationships/slide" Target="/ppt/slides/slide6.xml" Id="R31afe56a81a94d79" /><Relationship Type="http://schemas.openxmlformats.org/officeDocument/2006/relationships/slide" Target="/ppt/slides/slide7.xml" Id="Ra9d1f3986e354e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c664ebcaf44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d3371771d4c6a" /><Relationship Type="http://schemas.openxmlformats.org/officeDocument/2006/relationships/theme" Target="/ppt/slideMasters/theme/theme1.xml" Id="Rd3f13e4e4db34f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cd3371771d4c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cf3411cae4d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efd48501640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0b724145540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0986dd65948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7d4530da64e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f97bb597446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e41880d3844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RAPP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RAPP HOLDING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Røykås terrasse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923 706 607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