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f78a6773948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b38c63cc6d44a6"/>
  </p:sldMasterIdLst>
  <p:sldIdLst>
    <p:sldId xmlns:r="http://schemas.openxmlformats.org/officeDocument/2006/relationships" id="256" r:id="R331243a7fc0d4816"/>
    <p:sldId xmlns:r="http://schemas.openxmlformats.org/officeDocument/2006/relationships" id="257" r:id="R2f89a53738c64544"/>
    <p:sldId xmlns:r="http://schemas.openxmlformats.org/officeDocument/2006/relationships" id="258" r:id="R3b1a81fc84b34baa"/>
    <p:sldId xmlns:r="http://schemas.openxmlformats.org/officeDocument/2006/relationships" id="259" r:id="R18fc0b7b78534df4"/>
    <p:sldId xmlns:r="http://schemas.openxmlformats.org/officeDocument/2006/relationships" id="260" r:id="R8a26ab9181cc44bf"/>
    <p:sldId xmlns:r="http://schemas.openxmlformats.org/officeDocument/2006/relationships" id="261" r:id="R886c3e9d8dba427f"/>
    <p:sldId xmlns:r="http://schemas.openxmlformats.org/officeDocument/2006/relationships" id="262" r:id="R82d598b7460746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38c63cc6d44a6" /><Relationship Type="http://schemas.openxmlformats.org/officeDocument/2006/relationships/slide" Target="/ppt/slides/slide1.xml" Id="R331243a7fc0d4816" /><Relationship Type="http://schemas.openxmlformats.org/officeDocument/2006/relationships/slide" Target="/ppt/slides/slide2.xml" Id="R2f89a53738c64544" /><Relationship Type="http://schemas.openxmlformats.org/officeDocument/2006/relationships/slide" Target="/ppt/slides/slide3.xml" Id="R3b1a81fc84b34baa" /><Relationship Type="http://schemas.openxmlformats.org/officeDocument/2006/relationships/slide" Target="/ppt/slides/slide4.xml" Id="R18fc0b7b78534df4" /><Relationship Type="http://schemas.openxmlformats.org/officeDocument/2006/relationships/slide" Target="/ppt/slides/slide5.xml" Id="R8a26ab9181cc44bf" /><Relationship Type="http://schemas.openxmlformats.org/officeDocument/2006/relationships/slide" Target="/ppt/slides/slide6.xml" Id="R886c3e9d8dba427f" /><Relationship Type="http://schemas.openxmlformats.org/officeDocument/2006/relationships/slide" Target="/ppt/slides/slide7.xml" Id="R82d598b7460746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4b48155214b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315761d094647" /><Relationship Type="http://schemas.openxmlformats.org/officeDocument/2006/relationships/theme" Target="/ppt/slideMasters/theme/theme1.xml" Id="Ree00a5ded7ef44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3315761d0946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bf307b5bd4d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c4a5b2c2243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0558e311a45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087afae164e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95b9dd80248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142e579eb47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963f24f8a44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RAPP HOLDING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Røykås terrasse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