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82c2d3100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64ad264ce44e0"/>
  </p:sldMasterIdLst>
  <p:sldIdLst>
    <p:sldId xmlns:r="http://schemas.openxmlformats.org/officeDocument/2006/relationships" id="256" r:id="Rbbf689df140a4bb9"/>
    <p:sldId xmlns:r="http://schemas.openxmlformats.org/officeDocument/2006/relationships" id="257" r:id="Re13a4e9c42a74b42"/>
    <p:sldId xmlns:r="http://schemas.openxmlformats.org/officeDocument/2006/relationships" id="258" r:id="R694d96b0831d4efa"/>
    <p:sldId xmlns:r="http://schemas.openxmlformats.org/officeDocument/2006/relationships" id="259" r:id="Ra0d2930382c14cb3"/>
    <p:sldId xmlns:r="http://schemas.openxmlformats.org/officeDocument/2006/relationships" id="260" r:id="R2f73e0bc7b514bbe"/>
    <p:sldId xmlns:r="http://schemas.openxmlformats.org/officeDocument/2006/relationships" id="261" r:id="Re008c3b8ae9445d8"/>
    <p:sldId xmlns:r="http://schemas.openxmlformats.org/officeDocument/2006/relationships" id="262" r:id="R97b7d12980de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64ad264ce44e0" /><Relationship Type="http://schemas.openxmlformats.org/officeDocument/2006/relationships/slide" Target="/ppt/slides/slide1.xml" Id="Rbbf689df140a4bb9" /><Relationship Type="http://schemas.openxmlformats.org/officeDocument/2006/relationships/slide" Target="/ppt/slides/slide2.xml" Id="Re13a4e9c42a74b42" /><Relationship Type="http://schemas.openxmlformats.org/officeDocument/2006/relationships/slide" Target="/ppt/slides/slide3.xml" Id="R694d96b0831d4efa" /><Relationship Type="http://schemas.openxmlformats.org/officeDocument/2006/relationships/slide" Target="/ppt/slides/slide4.xml" Id="Ra0d2930382c14cb3" /><Relationship Type="http://schemas.openxmlformats.org/officeDocument/2006/relationships/slide" Target="/ppt/slides/slide5.xml" Id="R2f73e0bc7b514bbe" /><Relationship Type="http://schemas.openxmlformats.org/officeDocument/2006/relationships/slide" Target="/ppt/slides/slide6.xml" Id="Re008c3b8ae9445d8" /><Relationship Type="http://schemas.openxmlformats.org/officeDocument/2006/relationships/slide" Target="/ppt/slides/slide7.xml" Id="R97b7d12980de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52f1d495644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f546998d54186" /><Relationship Type="http://schemas.openxmlformats.org/officeDocument/2006/relationships/theme" Target="/ppt/slideMasters/theme/theme1.xml" Id="Rc73b883c5466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f546998d5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5a6d42abe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3bb25a04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61d4131e94d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14f6f87ff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393b150bc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cdc11b1b344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508f1cb345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HELGØ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HELGØ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16 866 518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17 472 208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HELGØ HALVAR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Bruvikveien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