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28f83b934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bfe328ff64245"/>
  </p:sldMasterIdLst>
  <p:sldIdLst>
    <p:sldId xmlns:r="http://schemas.openxmlformats.org/officeDocument/2006/relationships" id="256" r:id="R235fb8fd93e34098"/>
    <p:sldId xmlns:r="http://schemas.openxmlformats.org/officeDocument/2006/relationships" id="257" r:id="Rfd6c58b59c03442e"/>
    <p:sldId xmlns:r="http://schemas.openxmlformats.org/officeDocument/2006/relationships" id="258" r:id="R1b1b498cc48348a7"/>
    <p:sldId xmlns:r="http://schemas.openxmlformats.org/officeDocument/2006/relationships" id="259" r:id="R76e0b5d386ca43bc"/>
    <p:sldId xmlns:r="http://schemas.openxmlformats.org/officeDocument/2006/relationships" id="260" r:id="R74f54440aba44f8a"/>
    <p:sldId xmlns:r="http://schemas.openxmlformats.org/officeDocument/2006/relationships" id="261" r:id="Re766967866004c1c"/>
    <p:sldId xmlns:r="http://schemas.openxmlformats.org/officeDocument/2006/relationships" id="262" r:id="Ra6e8c5ebc5af49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bfe328ff64245" /><Relationship Type="http://schemas.openxmlformats.org/officeDocument/2006/relationships/slide" Target="/ppt/slides/slide1.xml" Id="R235fb8fd93e34098" /><Relationship Type="http://schemas.openxmlformats.org/officeDocument/2006/relationships/slide" Target="/ppt/slides/slide2.xml" Id="Rfd6c58b59c03442e" /><Relationship Type="http://schemas.openxmlformats.org/officeDocument/2006/relationships/slide" Target="/ppt/slides/slide3.xml" Id="R1b1b498cc48348a7" /><Relationship Type="http://schemas.openxmlformats.org/officeDocument/2006/relationships/slide" Target="/ppt/slides/slide4.xml" Id="R76e0b5d386ca43bc" /><Relationship Type="http://schemas.openxmlformats.org/officeDocument/2006/relationships/slide" Target="/ppt/slides/slide5.xml" Id="R74f54440aba44f8a" /><Relationship Type="http://schemas.openxmlformats.org/officeDocument/2006/relationships/slide" Target="/ppt/slides/slide6.xml" Id="Re766967866004c1c" /><Relationship Type="http://schemas.openxmlformats.org/officeDocument/2006/relationships/slide" Target="/ppt/slides/slide7.xml" Id="Ra6e8c5ebc5af49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ff3b807db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73a4a68ef4a71" /><Relationship Type="http://schemas.openxmlformats.org/officeDocument/2006/relationships/theme" Target="/ppt/slideMasters/theme/theme1.xml" Id="Rfe3327db5d61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73a4a68ef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9b69a96d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8f8d5560d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d8fdc0e75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e0f4480a1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840d3bd0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48d0e84f5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6a26ebf2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